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7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18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7081D-28D0-2E4E-906F-57DA4BBC9FE9}" type="datetimeFigureOut">
              <a:rPr lang="ru-RU" smtClean="0"/>
              <a:t>18.12.13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41" y="449005"/>
            <a:ext cx="7808976" cy="1088136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marL="0"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05" y="1532427"/>
            <a:ext cx="7754112" cy="48463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284163" y="6227064"/>
            <a:ext cx="8574087" cy="173736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7081D-28D0-2E4E-906F-57DA4BBC9FE9}" type="datetimeFigureOut">
              <a:rPr lang="ru-RU" smtClean="0"/>
              <a:t>18.12.13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898E6-40B3-A246-AB81-237DDA1B75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7081D-28D0-2E4E-906F-57DA4BBC9FE9}" type="datetimeFigureOut">
              <a:rPr lang="ru-RU" smtClean="0"/>
              <a:t>18.12.13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898E6-40B3-A246-AB81-237DDA1B752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2017058"/>
            <a:ext cx="8574087" cy="4377391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20" y="1532965"/>
            <a:ext cx="7754284" cy="48409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dirty="0"/>
          </a:p>
        </p:txBody>
      </p:sp>
      <p:grpSp>
        <p:nvGrpSpPr>
          <p:cNvPr id="7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11" name="Rectangle 10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633" y="444728"/>
            <a:ext cx="7810967" cy="1088237"/>
          </a:xfrm>
          <a:noFill/>
        </p:spPr>
        <p:txBody>
          <a:bodyPr bIns="45720" anchor="b" anchorCtr="0">
            <a:normAutofit/>
          </a:bodyPr>
          <a:lstStyle>
            <a:lvl1pPr algn="l">
              <a:lnSpc>
                <a:spcPts val="4600"/>
              </a:lnSpc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4814125"/>
            <a:ext cx="7772400" cy="1051560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5861304"/>
            <a:ext cx="7735824" cy="402336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7081D-28D0-2E4E-906F-57DA4BBC9FE9}" type="datetimeFigureOut">
              <a:rPr lang="ru-RU" smtClean="0"/>
              <a:t>18.12.13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898E6-40B3-A246-AB81-237DDA1B75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443754"/>
            <a:ext cx="8574087" cy="437029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7081D-28D0-2E4E-906F-57DA4BBC9FE9}" type="datetimeFigureOut">
              <a:rPr lang="ru-RU" smtClean="0"/>
              <a:t>18.12.13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898E6-40B3-A246-AB81-237DDA1B752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4814047"/>
            <a:ext cx="7772400" cy="1048871"/>
          </a:xfrm>
          <a:noFill/>
        </p:spPr>
        <p:txBody>
          <a:bodyPr anchor="b" anchorCtr="0">
            <a:normAutofit/>
          </a:bodyPr>
          <a:lstStyle>
            <a:lvl1pPr algn="l">
              <a:defRPr sz="4200" b="0" i="0" cap="none" baseline="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47" y="5862918"/>
            <a:ext cx="7732059" cy="40341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412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8188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7081D-28D0-2E4E-906F-57DA4BBC9FE9}" type="datetimeFigureOut">
              <a:rPr lang="ru-RU" smtClean="0"/>
              <a:t>18.12.13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898E6-40B3-A246-AB81-237DDA1B75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" name="Group 10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2" name="Rectangle 11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412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412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9495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9495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7081D-28D0-2E4E-906F-57DA4BBC9FE9}" type="datetimeFigureOut">
              <a:rPr lang="ru-RU" smtClean="0"/>
              <a:t>18.12.13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898E6-40B3-A246-AB81-237DDA1B75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8" name="Rectangle 7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7081D-28D0-2E4E-906F-57DA4BBC9FE9}" type="datetimeFigureOut">
              <a:rPr lang="ru-RU" smtClean="0"/>
              <a:t>18.12.13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898E6-40B3-A246-AB81-237DDA1B75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7081D-28D0-2E4E-906F-57DA4BBC9FE9}" type="datetimeFigureOut">
              <a:rPr lang="ru-RU" smtClean="0"/>
              <a:t>18.12.13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898E6-40B3-A246-AB81-237DDA1B7529}" type="slidenum">
              <a:rPr lang="ru-RU" smtClean="0"/>
              <a:t>‹#›</a:t>
            </a:fld>
            <a:endParaRPr lang="ru-RU"/>
          </a:p>
        </p:txBody>
      </p:sp>
      <p:grpSp>
        <p:nvGrpSpPr>
          <p:cNvPr id="5" name="Group 4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1298762"/>
            <a:ext cx="4069080" cy="1162050"/>
          </a:xfrm>
          <a:noFill/>
        </p:spPr>
        <p:txBody>
          <a:bodyPr anchor="b">
            <a:noAutofit/>
          </a:bodyPr>
          <a:lstStyle>
            <a:lvl1pPr algn="ctr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567" y="914400"/>
            <a:ext cx="4069080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1" y="2456329"/>
            <a:ext cx="4069080" cy="318247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7081D-28D0-2E4E-906F-57DA4BBC9FE9}" type="datetimeFigureOut">
              <a:rPr lang="ru-RU" smtClean="0"/>
              <a:t>18.12.13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898E6-40B3-A246-AB81-237DDA1B7529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800600"/>
            <a:ext cx="8360242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199"/>
            <a:ext cx="8577072" cy="43525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67338"/>
            <a:ext cx="8304213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7081D-28D0-2E4E-906F-57DA4BBC9FE9}" type="datetimeFigureOut">
              <a:rPr lang="ru-RU" smtClean="0"/>
              <a:t>18.12.13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898E6-40B3-A246-AB81-237DDA1B75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 (другой 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84163" y="4280647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778189"/>
            <a:ext cx="8360242" cy="566738"/>
          </a:xfrm>
          <a:noFill/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200"/>
            <a:ext cx="8577072" cy="3822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44927"/>
            <a:ext cx="8304213" cy="804862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7081D-28D0-2E4E-906F-57DA4BBC9FE9}" type="datetimeFigureOut">
              <a:rPr lang="ru-RU" smtClean="0"/>
              <a:t>18.12.13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898E6-40B3-A246-AB81-237DDA1B75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, рисун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914400"/>
            <a:ext cx="5195047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7081D-28D0-2E4E-906F-57DA4BBC9FE9}" type="datetimeFigureOut">
              <a:rPr lang="ru-RU" smtClean="0"/>
              <a:t>18.12.13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898E6-40B3-A246-AB81-237DDA1B7529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284163" y="4267200"/>
            <a:ext cx="2743200" cy="2120153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1" y="4953001"/>
            <a:ext cx="2472017" cy="124609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64" y="4419600"/>
            <a:ext cx="2475395" cy="510988"/>
          </a:xfrm>
          <a:noFill/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84164" y="594360"/>
            <a:ext cx="2743200" cy="36758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  <p:grpSp>
        <p:nvGrpSpPr>
          <p:cNvPr id="8" name="Group 14"/>
          <p:cNvGrpSpPr/>
          <p:nvPr/>
        </p:nvGrpSpPr>
        <p:grpSpPr>
          <a:xfrm>
            <a:off x="284163" y="461682"/>
            <a:ext cx="8576373" cy="137411"/>
            <a:chOff x="284163" y="1759424"/>
            <a:chExt cx="8576373" cy="137411"/>
          </a:xfrm>
        </p:grpSpPr>
        <p:sp>
          <p:nvSpPr>
            <p:cNvPr id="16" name="Rectangle 15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 рисунк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21013" y="4801575"/>
            <a:ext cx="583723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1661" y="4800600"/>
            <a:ext cx="5691651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1014" y="457199"/>
            <a:ext cx="5833872" cy="435254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69805" y="5367338"/>
            <a:ext cx="5653507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7081D-28D0-2E4E-906F-57DA4BBC9FE9}" type="datetimeFigureOut">
              <a:rPr lang="ru-RU" smtClean="0"/>
              <a:t>18.12.13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898E6-40B3-A246-AB81-237DDA1B7529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284164" y="457200"/>
            <a:ext cx="2736850" cy="29077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284164" y="3364992"/>
            <a:ext cx="2736850" cy="28986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2133600"/>
            <a:ext cx="8574087" cy="40132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7081D-28D0-2E4E-906F-57DA4BBC9FE9}" type="datetimeFigureOut">
              <a:rPr lang="ru-RU" smtClean="0"/>
              <a:t>18.12.13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898E6-40B3-A246-AB81-237DDA1B75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5313882" y="2857535"/>
            <a:ext cx="5934615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5124" y="473075"/>
            <a:ext cx="969264" cy="5921375"/>
          </a:xfrm>
        </p:spPr>
        <p:txBody>
          <a:bodyPr vert="eaVert"/>
          <a:lstStyle>
            <a:lvl1pPr algn="l">
              <a:defRPr sz="34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457200"/>
            <a:ext cx="6497637" cy="5937250"/>
          </a:xfrm>
        </p:spPr>
        <p:txBody>
          <a:bodyPr vert="eaVert"/>
          <a:lstStyle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7081D-28D0-2E4E-906F-57DA4BBC9FE9}" type="datetimeFigureOut">
              <a:rPr lang="ru-RU" smtClean="0"/>
              <a:t>18.12.13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898E6-40B3-A246-AB81-237DDA1B7529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4658724" y="3355723"/>
            <a:ext cx="5934456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503" y="2133600"/>
            <a:ext cx="7076747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936" y="643703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4F7081D-28D0-2E4E-906F-57DA4BBC9FE9}" type="datetimeFigureOut">
              <a:rPr lang="ru-RU" smtClean="0"/>
              <a:t>18.12.13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698" y="6437032"/>
            <a:ext cx="6124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459" y="167347"/>
            <a:ext cx="630621" cy="359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F5898E6-40B3-A246-AB81-237DDA1B752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4163" y="630382"/>
            <a:ext cx="8574087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  <p:sldLayoutId id="2147483743" r:id="rId16"/>
  </p:sldLayoutIdLst>
  <p:txStyles>
    <p:titleStyle>
      <a:lvl1pPr algn="r" defTabSz="914400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4025" indent="-454025" algn="l" defTabSz="914400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475" indent="-346075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339725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925" indent="-3317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microsoft.com/office/2007/relationships/hdphoto" Target="../media/hdphoto1.wdp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29602" y="817568"/>
            <a:ext cx="8067537" cy="695802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Clothes &amp; Fashion</a:t>
            </a:r>
            <a:endParaRPr lang="ru-RU" sz="5400" b="1" dirty="0"/>
          </a:p>
        </p:txBody>
      </p:sp>
      <p:pic>
        <p:nvPicPr>
          <p:cNvPr id="5" name="Изображение 4" descr="Модная-одежда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219" y="2157921"/>
            <a:ext cx="3766254" cy="3741254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569" y="5955863"/>
            <a:ext cx="8749328" cy="797921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Arial Black"/>
                <a:cs typeface="Arial Black"/>
              </a:rPr>
              <a:t>Презентация к уроку английского языка для 8 класса </a:t>
            </a:r>
          </a:p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Arial Black"/>
                <a:cs typeface="Arial Black"/>
              </a:rPr>
              <a:t>2013 год</a:t>
            </a:r>
            <a:endParaRPr lang="ru-RU" sz="1600" b="1" dirty="0">
              <a:solidFill>
                <a:schemeClr val="bg2">
                  <a:lumMod val="25000"/>
                </a:schemeClr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467315788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354663" y="3635566"/>
            <a:ext cx="8401653" cy="3035275"/>
          </a:xfrm>
          <a:prstGeom prst="actionButtonForwardNex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err="1"/>
              <a:t>Linen</a:t>
            </a:r>
            <a:r>
              <a:rPr lang="ru-RU" sz="3600" b="1" dirty="0"/>
              <a:t>, </a:t>
            </a:r>
            <a:r>
              <a:rPr lang="ru-RU" sz="3600" b="1" dirty="0" err="1"/>
              <a:t>modern</a:t>
            </a:r>
            <a:r>
              <a:rPr lang="ru-RU" sz="3600" b="1" dirty="0"/>
              <a:t>, </a:t>
            </a:r>
            <a:r>
              <a:rPr lang="ru-RU" sz="3600" b="1" dirty="0" err="1"/>
              <a:t>classy</a:t>
            </a:r>
            <a:r>
              <a:rPr lang="ru-RU" sz="3600" b="1" dirty="0"/>
              <a:t>, </a:t>
            </a:r>
            <a:r>
              <a:rPr lang="ru-RU" sz="3600" b="1" dirty="0" err="1"/>
              <a:t>tie</a:t>
            </a:r>
            <a:r>
              <a:rPr lang="ru-RU" sz="3600" b="1" dirty="0"/>
              <a:t>, </a:t>
            </a:r>
            <a:r>
              <a:rPr lang="ru-RU" sz="3600" b="1" dirty="0" err="1"/>
              <a:t>woolen</a:t>
            </a:r>
            <a:r>
              <a:rPr lang="ru-RU" sz="3600" b="1" dirty="0"/>
              <a:t>, </a:t>
            </a:r>
            <a:r>
              <a:rPr lang="ru-RU" sz="3600" b="1" dirty="0" err="1"/>
              <a:t>tight-fitting</a:t>
            </a:r>
            <a:r>
              <a:rPr lang="ru-RU" sz="3600" b="1" dirty="0"/>
              <a:t>, </a:t>
            </a:r>
            <a:r>
              <a:rPr lang="ru-RU" sz="3600" b="1" dirty="0" err="1"/>
              <a:t>suit</a:t>
            </a:r>
            <a:r>
              <a:rPr lang="ru-RU" sz="3600" b="1" dirty="0"/>
              <a:t>, </a:t>
            </a:r>
            <a:r>
              <a:rPr lang="ru-RU" sz="3600" b="1" dirty="0" err="1"/>
              <a:t>silk</a:t>
            </a:r>
            <a:r>
              <a:rPr lang="ru-RU" sz="3600" b="1" dirty="0"/>
              <a:t>, </a:t>
            </a:r>
            <a:r>
              <a:rPr lang="ru-RU" sz="3600" b="1" dirty="0" err="1"/>
              <a:t>dress</a:t>
            </a:r>
            <a:r>
              <a:rPr lang="ru-RU" sz="3600" b="1" dirty="0"/>
              <a:t>, </a:t>
            </a:r>
            <a:r>
              <a:rPr lang="ru-RU" sz="3600" b="1" dirty="0" err="1"/>
              <a:t>velvet</a:t>
            </a:r>
            <a:r>
              <a:rPr lang="ru-RU" sz="3600" b="1" dirty="0"/>
              <a:t>, </a:t>
            </a:r>
            <a:r>
              <a:rPr lang="ru-RU" sz="3600" b="1" dirty="0" err="1"/>
              <a:t>formal</a:t>
            </a:r>
            <a:r>
              <a:rPr lang="ru-RU" sz="3600" b="1" dirty="0"/>
              <a:t>, </a:t>
            </a:r>
            <a:r>
              <a:rPr lang="ru-RU" sz="3600" b="1" dirty="0" err="1"/>
              <a:t>casual</a:t>
            </a:r>
            <a:r>
              <a:rPr lang="ru-RU" sz="3600" b="1" dirty="0"/>
              <a:t>, </a:t>
            </a:r>
            <a:r>
              <a:rPr lang="ru-RU" sz="3600" b="1" dirty="0" err="1"/>
              <a:t>sweater</a:t>
            </a:r>
            <a:r>
              <a:rPr lang="ru-RU" sz="3600" b="1" dirty="0"/>
              <a:t>, </a:t>
            </a:r>
            <a:r>
              <a:rPr lang="ru-RU" sz="3600" b="1" dirty="0" err="1"/>
              <a:t>stylish</a:t>
            </a:r>
            <a:r>
              <a:rPr lang="ru-RU" sz="3600" b="1" dirty="0"/>
              <a:t>, </a:t>
            </a:r>
            <a:r>
              <a:rPr lang="ru-RU" sz="3600" b="1" dirty="0" err="1"/>
              <a:t>skirt</a:t>
            </a:r>
            <a:r>
              <a:rPr lang="ru-RU" sz="3600" b="1" dirty="0"/>
              <a:t>, </a:t>
            </a:r>
            <a:r>
              <a:rPr lang="ru-RU" sz="3600" b="1" dirty="0" err="1"/>
              <a:t>jeans</a:t>
            </a:r>
            <a:r>
              <a:rPr lang="ru-RU" sz="3600" b="1" dirty="0"/>
              <a:t>, </a:t>
            </a:r>
            <a:r>
              <a:rPr lang="ru-RU" sz="3600" b="1" dirty="0" err="1"/>
              <a:t>cotton</a:t>
            </a:r>
            <a:r>
              <a:rPr lang="ru-RU" sz="3600" b="1" dirty="0"/>
              <a:t>, </a:t>
            </a:r>
            <a:r>
              <a:rPr lang="ru-RU" sz="3600" b="1" dirty="0" err="1"/>
              <a:t>smart</a:t>
            </a:r>
            <a:r>
              <a:rPr lang="ru-RU" sz="3600" b="1" dirty="0"/>
              <a:t>, </a:t>
            </a:r>
            <a:r>
              <a:rPr lang="ru-RU" sz="3600" b="1" dirty="0" err="1"/>
              <a:t>elegant</a:t>
            </a:r>
            <a:r>
              <a:rPr lang="ru-RU" sz="3600" b="1" dirty="0"/>
              <a:t>, </a:t>
            </a:r>
            <a:r>
              <a:rPr lang="ru-RU" sz="3600" b="1" dirty="0" err="1"/>
              <a:t>T-shirt</a:t>
            </a:r>
            <a:r>
              <a:rPr lang="ru-RU" sz="3600" b="1" dirty="0"/>
              <a:t>, </a:t>
            </a:r>
            <a:r>
              <a:rPr lang="ru-RU" sz="3600" b="1" dirty="0" err="1"/>
              <a:t>leather</a:t>
            </a:r>
            <a:r>
              <a:rPr lang="ru-RU" sz="3600" b="1" dirty="0"/>
              <a:t>, </a:t>
            </a:r>
            <a:r>
              <a:rPr lang="ru-RU" sz="3600" b="1" dirty="0" err="1"/>
              <a:t>jacket</a:t>
            </a:r>
            <a:r>
              <a:rPr lang="ru-RU" sz="3600" b="1" dirty="0"/>
              <a:t>, </a:t>
            </a:r>
            <a:r>
              <a:rPr lang="ru-RU" sz="3600" b="1" dirty="0" err="1"/>
              <a:t>old-fashioned</a:t>
            </a:r>
            <a:r>
              <a:rPr lang="ru-RU" sz="3600" b="1" dirty="0"/>
              <a:t>, </a:t>
            </a:r>
            <a:r>
              <a:rPr lang="ru-RU" sz="3600" b="1" dirty="0" err="1"/>
              <a:t>sporty</a:t>
            </a:r>
            <a:r>
              <a:rPr lang="ru-RU" sz="3600" b="1" dirty="0"/>
              <a:t>, </a:t>
            </a:r>
            <a:r>
              <a:rPr lang="ru-RU" sz="3600" b="1" dirty="0" err="1"/>
              <a:t>trousers</a:t>
            </a:r>
            <a:r>
              <a:rPr lang="ru-RU" sz="3600" b="1" dirty="0"/>
              <a:t>, </a:t>
            </a:r>
            <a:r>
              <a:rPr lang="ru-RU" sz="3600" b="1" dirty="0" err="1"/>
              <a:t>nylon</a:t>
            </a:r>
            <a:endParaRPr lang="ru-RU" sz="3600" b="1" dirty="0"/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13253" y="2070011"/>
            <a:ext cx="2259673" cy="13394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66361" y="2070011"/>
            <a:ext cx="2259673" cy="13394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906450" y="2070011"/>
            <a:ext cx="2259673" cy="13394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922011" y="2158261"/>
            <a:ext cx="17222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Items of clothes</a:t>
            </a:r>
            <a:endParaRPr lang="ru-RU" sz="3200" b="1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3527308" y="2207565"/>
            <a:ext cx="17222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Style, fashion</a:t>
            </a:r>
            <a:endParaRPr lang="ru-RU" sz="3200" b="1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6184794" y="2499953"/>
            <a:ext cx="172224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M</a:t>
            </a:r>
            <a:r>
              <a:rPr lang="en-US" sz="3200" b="1" dirty="0" smtClean="0"/>
              <a:t>aterial</a:t>
            </a:r>
            <a:endParaRPr lang="ru-RU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3000829362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9" grpId="0" animBg="1"/>
      <p:bldP spid="10" grpId="0" animBg="1"/>
      <p:bldP spid="11" grpId="0" animBg="1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6" descr="ЛЕТНЯЯ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36" y="1716212"/>
            <a:ext cx="2778080" cy="4406846"/>
          </a:xfrm>
          <a:prstGeom prst="rect">
            <a:avLst/>
          </a:prstGeom>
        </p:spPr>
      </p:pic>
      <p:pic>
        <p:nvPicPr>
          <p:cNvPr id="9" name="Изображение 8" descr="images (1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216" y="1716212"/>
            <a:ext cx="2961414" cy="4450212"/>
          </a:xfrm>
          <a:prstGeom prst="rect">
            <a:avLst/>
          </a:prstGeom>
        </p:spPr>
      </p:pic>
      <p:pic>
        <p:nvPicPr>
          <p:cNvPr id="10" name="Изображение 9" descr="images (2)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630" y="1716212"/>
            <a:ext cx="2836947" cy="445021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00472" y="6166424"/>
            <a:ext cx="6262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						    B							C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256321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 descr="мужская-одежда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61" y="191346"/>
            <a:ext cx="5156351" cy="3426825"/>
          </a:xfrm>
          <a:prstGeom prst="rect">
            <a:avLst/>
          </a:prstGeom>
        </p:spPr>
      </p:pic>
      <p:pic>
        <p:nvPicPr>
          <p:cNvPr id="6" name="Изображение 5" descr="СТРАННАЯ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103" y="2046718"/>
            <a:ext cx="5375554" cy="35785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87571" y="3659641"/>
            <a:ext cx="521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053957" y="1617759"/>
            <a:ext cx="695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8126374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52424" y="1253121"/>
            <a:ext cx="7080348" cy="5539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 smtClean="0"/>
              <a:t>  </a:t>
            </a:r>
            <a:r>
              <a:rPr lang="en-US" sz="2400" b="1" dirty="0" smtClean="0"/>
              <a:t>      </a:t>
            </a:r>
            <a:r>
              <a:rPr lang="en-US" sz="2200" b="1" dirty="0" smtClean="0"/>
              <a:t>1. How </a:t>
            </a:r>
            <a:r>
              <a:rPr lang="en-US" sz="2200" b="1" dirty="0"/>
              <a:t>would you define your own style in clothes?</a:t>
            </a:r>
            <a:endParaRPr lang="ru-RU" sz="2200" b="1" dirty="0"/>
          </a:p>
          <a:p>
            <a:r>
              <a:rPr lang="en-US" sz="2200" dirty="0" smtClean="0"/>
              <a:t>            a</a:t>
            </a:r>
            <a:r>
              <a:rPr lang="en-US" sz="2200" dirty="0"/>
              <a:t>) cool- I like   the latest fashion</a:t>
            </a:r>
            <a:endParaRPr lang="ru-RU" sz="2200" dirty="0"/>
          </a:p>
          <a:p>
            <a:r>
              <a:rPr lang="en-US" sz="2200" dirty="0" smtClean="0"/>
              <a:t>            b</a:t>
            </a:r>
            <a:r>
              <a:rPr lang="en-US" sz="2200" dirty="0"/>
              <a:t>) smart- I like classy things</a:t>
            </a:r>
            <a:endParaRPr lang="ru-RU" sz="2200" dirty="0"/>
          </a:p>
          <a:p>
            <a:r>
              <a:rPr lang="en-US" sz="2200" dirty="0" smtClean="0"/>
              <a:t>            c</a:t>
            </a:r>
            <a:r>
              <a:rPr lang="en-US" sz="2200" dirty="0"/>
              <a:t>) independent- I wear what I like</a:t>
            </a:r>
            <a:endParaRPr lang="ru-RU" sz="2200" dirty="0"/>
          </a:p>
          <a:p>
            <a:r>
              <a:rPr lang="en-US" sz="2200" b="1" dirty="0"/>
              <a:t>       2.  How much do you know about the latest fashion?</a:t>
            </a:r>
            <a:endParaRPr lang="ru-RU" sz="2200" b="1" dirty="0"/>
          </a:p>
          <a:p>
            <a:r>
              <a:rPr lang="en-US" sz="2200" dirty="0"/>
              <a:t>             a) I’m well-informed</a:t>
            </a:r>
            <a:endParaRPr lang="ru-RU" sz="2200" dirty="0"/>
          </a:p>
          <a:p>
            <a:r>
              <a:rPr lang="en-US" sz="2200" dirty="0"/>
              <a:t>             b) I know something</a:t>
            </a:r>
            <a:endParaRPr lang="ru-RU" sz="2200" dirty="0"/>
          </a:p>
          <a:p>
            <a:r>
              <a:rPr lang="en-US" sz="2200" dirty="0"/>
              <a:t>             c) I haven’t got a clue!</a:t>
            </a:r>
            <a:endParaRPr lang="ru-RU" sz="2200" dirty="0"/>
          </a:p>
          <a:p>
            <a:r>
              <a:rPr lang="en-US" sz="2200" dirty="0"/>
              <a:t>      </a:t>
            </a:r>
            <a:r>
              <a:rPr lang="en-US" sz="2200" b="1" dirty="0"/>
              <a:t> 3.   What do you do when you hear about a new thing?</a:t>
            </a:r>
            <a:endParaRPr lang="ru-RU" sz="2200" b="1" dirty="0"/>
          </a:p>
          <a:p>
            <a:r>
              <a:rPr lang="en-US" sz="2200" dirty="0"/>
              <a:t>             a) go straight out to the shops</a:t>
            </a:r>
            <a:endParaRPr lang="ru-RU" sz="2200" dirty="0"/>
          </a:p>
          <a:p>
            <a:r>
              <a:rPr lang="en-US" sz="2200" dirty="0"/>
              <a:t>             b) think about it first</a:t>
            </a:r>
            <a:endParaRPr lang="ru-RU" sz="2200" dirty="0"/>
          </a:p>
          <a:p>
            <a:r>
              <a:rPr lang="en-US" sz="2200" dirty="0"/>
              <a:t>             c) usually ignore it</a:t>
            </a:r>
            <a:endParaRPr lang="ru-RU" sz="2200" dirty="0"/>
          </a:p>
          <a:p>
            <a:r>
              <a:rPr lang="en-US" sz="2200" dirty="0"/>
              <a:t>    </a:t>
            </a:r>
            <a:r>
              <a:rPr lang="en-US" sz="2200" b="1" dirty="0"/>
              <a:t>    4. Is it important to spend a lot of money to be stylish?</a:t>
            </a:r>
            <a:endParaRPr lang="ru-RU" sz="2200" b="1" dirty="0"/>
          </a:p>
          <a:p>
            <a:r>
              <a:rPr lang="en-US" sz="2200" dirty="0"/>
              <a:t>             a) not at all</a:t>
            </a:r>
            <a:endParaRPr lang="ru-RU" sz="2200" dirty="0"/>
          </a:p>
          <a:p>
            <a:r>
              <a:rPr lang="en-US" sz="2200" dirty="0"/>
              <a:t>             b) quite important</a:t>
            </a:r>
            <a:endParaRPr lang="ru-RU" sz="2200" dirty="0"/>
          </a:p>
          <a:p>
            <a:r>
              <a:rPr lang="en-US" sz="2200" dirty="0"/>
              <a:t>             c) extremely important</a:t>
            </a:r>
            <a:endParaRPr lang="ru-RU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1339525" y="479656"/>
            <a:ext cx="67150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How important is style for you?</a:t>
            </a:r>
            <a:endParaRPr lang="ru-RU" sz="4000" dirty="0" smtClean="0"/>
          </a:p>
        </p:txBody>
      </p:sp>
    </p:spTree>
    <p:extLst>
      <p:ext uri="{BB962C8B-B14F-4D97-AF65-F5344CB8AC3E}">
        <p14:creationId xmlns:p14="http://schemas.microsoft.com/office/powerpoint/2010/main" val="158074232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325186" y="2389973"/>
            <a:ext cx="4818814" cy="4195312"/>
          </a:xfrm>
        </p:spPr>
        <p:txBody>
          <a:bodyPr/>
          <a:lstStyle/>
          <a:p>
            <a:r>
              <a:rPr lang="en-US" sz="2800" b="1" dirty="0"/>
              <a:t>clothes</a:t>
            </a:r>
            <a:endParaRPr lang="ru-RU" sz="2800" b="1" dirty="0"/>
          </a:p>
          <a:p>
            <a:r>
              <a:rPr lang="en-US" sz="2800" b="1" dirty="0"/>
              <a:t>bright, fashionable</a:t>
            </a:r>
            <a:endParaRPr lang="ru-RU" sz="2800" b="1" dirty="0"/>
          </a:p>
          <a:p>
            <a:r>
              <a:rPr lang="en-US" sz="2800" b="1" dirty="0"/>
              <a:t>to wear, to suit, to go with</a:t>
            </a:r>
            <a:endParaRPr lang="ru-RU" sz="2800" b="1" dirty="0"/>
          </a:p>
          <a:p>
            <a:r>
              <a:rPr lang="en-US" sz="2800" b="1" dirty="0"/>
              <a:t>a way to express your individuality</a:t>
            </a:r>
            <a:endParaRPr lang="ru-RU" sz="2800" b="1" dirty="0"/>
          </a:p>
          <a:p>
            <a:r>
              <a:rPr lang="en-US" sz="2800" b="1" dirty="0" smtClean="0"/>
              <a:t>Image</a:t>
            </a:r>
            <a:endParaRPr lang="ru-RU" sz="2800" b="1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501623" y="1544832"/>
            <a:ext cx="215715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СИНКВЕЙН</a:t>
            </a:r>
            <a:endParaRPr lang="ru-RU" sz="3200" dirty="0"/>
          </a:p>
        </p:txBody>
      </p:sp>
      <p:pic>
        <p:nvPicPr>
          <p:cNvPr id="8" name="Изображение 7" descr="СИНКВЕЙН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89" y="960056"/>
            <a:ext cx="3838653" cy="3165899"/>
          </a:xfrm>
          <a:prstGeom prst="rect">
            <a:avLst/>
          </a:prstGeom>
        </p:spPr>
      </p:pic>
      <p:pic>
        <p:nvPicPr>
          <p:cNvPr id="9" name="Изображение 8" descr="СИНКВЕЙН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90" y="4243194"/>
            <a:ext cx="2839786" cy="2342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5156073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/>
    </p:bldLst>
  </p:timing>
</p:sld>
</file>

<file path=ppt/theme/theme1.xml><?xml version="1.0" encoding="utf-8"?>
<a:theme xmlns:a="http://schemas.openxmlformats.org/drawingml/2006/main" name="Спектр">
  <a:themeElements>
    <a:clrScheme name="Спектр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Спектр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Спектр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Спектр.thmx</Template>
  <TotalTime>132</TotalTime>
  <Words>128</Words>
  <Application>Microsoft Macintosh PowerPoint</Application>
  <PresentationFormat>Экран (4:3)</PresentationFormat>
  <Paragraphs>33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Спектр</vt:lpstr>
      <vt:lpstr>Clothes &amp; Fashion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Clothes &amp; Fashion</dc:title>
  <dc:creator>Алексей Светлов</dc:creator>
  <cp:lastModifiedBy>Алексей Светлов</cp:lastModifiedBy>
  <cp:revision>8</cp:revision>
  <dcterms:created xsi:type="dcterms:W3CDTF">2013-12-18T15:45:01Z</dcterms:created>
  <dcterms:modified xsi:type="dcterms:W3CDTF">2013-12-18T17:57:26Z</dcterms:modified>
</cp:coreProperties>
</file>