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9" r:id="rId3"/>
    <p:sldId id="260" r:id="rId4"/>
    <p:sldId id="258" r:id="rId5"/>
    <p:sldId id="264" r:id="rId6"/>
    <p:sldId id="263" r:id="rId7"/>
    <p:sldId id="262" r:id="rId8"/>
    <p:sldId id="265" r:id="rId9"/>
    <p:sldId id="267" r:id="rId10"/>
    <p:sldId id="268" r:id="rId11"/>
    <p:sldId id="269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DD3A97-EEA5-4BD7-9290-8C89DC31BD3F}" type="doc">
      <dgm:prSet loTypeId="urn:microsoft.com/office/officeart/2005/8/layout/radial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7713F25-9596-4568-962B-309ACAF1B814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Belief in spiritual forces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5A9F99-40DE-49F8-A3D4-7F574663DF46}" type="parTrans" cxnId="{1A1B61B8-E73F-4049-ABBD-C2A743294D4B}">
      <dgm:prSet/>
      <dgm:spPr/>
      <dgm:t>
        <a:bodyPr/>
        <a:lstStyle/>
        <a:p>
          <a:endParaRPr lang="ru-RU"/>
        </a:p>
      </dgm:t>
    </dgm:pt>
    <dgm:pt modelId="{C82F7A8D-842C-45B6-A035-4303FE28D70E}" type="sibTrans" cxnId="{1A1B61B8-E73F-4049-ABBD-C2A743294D4B}">
      <dgm:prSet/>
      <dgm:spPr/>
      <dgm:t>
        <a:bodyPr/>
        <a:lstStyle/>
        <a:p>
          <a:endParaRPr lang="ru-RU"/>
        </a:p>
      </dgm:t>
    </dgm:pt>
    <dgm:pt modelId="{DA678BAF-A111-4823-AD6A-F42051EBFF62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The Quality of timelessness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C1E430-C267-4A93-9FD0-3434E22C1033}" type="parTrans" cxnId="{9B763570-4122-4886-95D6-46594D530FCF}">
      <dgm:prSet/>
      <dgm:spPr/>
      <dgm:t>
        <a:bodyPr/>
        <a:lstStyle/>
        <a:p>
          <a:endParaRPr lang="ru-RU"/>
        </a:p>
      </dgm:t>
    </dgm:pt>
    <dgm:pt modelId="{FCD952D8-3550-4E4E-8A5B-46A6365E53FD}" type="sibTrans" cxnId="{9B763570-4122-4886-95D6-46594D530FCF}">
      <dgm:prSet/>
      <dgm:spPr/>
      <dgm:t>
        <a:bodyPr/>
        <a:lstStyle/>
        <a:p>
          <a:endParaRPr lang="ru-RU"/>
        </a:p>
      </dgm:t>
    </dgm:pt>
    <dgm:pt modelId="{4F330106-E3AF-423D-85A0-1C640914D0A2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Reflections encourage doubling and pairings</a:t>
          </a:r>
          <a:endParaRPr lang="ru-RU" sz="1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0199F35-B2C6-4D47-A85B-2D59A08BD56F}" type="parTrans" cxnId="{08DFF2A8-9461-45B2-9D5C-8E6AFA108979}">
      <dgm:prSet/>
      <dgm:spPr/>
      <dgm:t>
        <a:bodyPr/>
        <a:lstStyle/>
        <a:p>
          <a:endParaRPr lang="ru-RU"/>
        </a:p>
      </dgm:t>
    </dgm:pt>
    <dgm:pt modelId="{FDDF636B-09CA-4D1E-BE61-3DBDAD5E00B8}" type="sibTrans" cxnId="{08DFF2A8-9461-45B2-9D5C-8E6AFA108979}">
      <dgm:prSet/>
      <dgm:spPr/>
      <dgm:t>
        <a:bodyPr/>
        <a:lstStyle/>
        <a:p>
          <a:endParaRPr lang="ru-RU"/>
        </a:p>
      </dgm:t>
    </dgm:pt>
    <dgm:pt modelId="{303E4EBA-2B55-489D-A4CA-4FD9B6EE278C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The emblem of redemption and renewal</a:t>
          </a:r>
          <a:endParaRPr lang="ru-RU" sz="1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E3BAEC-5BAA-4882-876B-8960F03FFC6A}" type="parTrans" cxnId="{37FFE0ED-4214-4956-9110-5C2C74BE81D9}">
      <dgm:prSet/>
      <dgm:spPr/>
      <dgm:t>
        <a:bodyPr/>
        <a:lstStyle/>
        <a:p>
          <a:endParaRPr lang="ru-RU"/>
        </a:p>
      </dgm:t>
    </dgm:pt>
    <dgm:pt modelId="{C88A1410-5614-40E4-B0BB-2C027083F3C5}" type="sibTrans" cxnId="{37FFE0ED-4214-4956-9110-5C2C74BE81D9}">
      <dgm:prSet/>
      <dgm:spPr/>
      <dgm:t>
        <a:bodyPr/>
        <a:lstStyle/>
        <a:p>
          <a:endParaRPr lang="ru-RU"/>
        </a:p>
      </dgm:t>
    </dgm:pt>
    <dgm:pt modelId="{24654AA9-C937-45D2-9EDA-2562E5CFB252}" type="pres">
      <dgm:prSet presAssocID="{BDDD3A97-EEA5-4BD7-9290-8C89DC31BD3F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6A6A0E-F0D1-48D8-BCB0-D7B4103E6464}" type="pres">
      <dgm:prSet presAssocID="{BDDD3A97-EEA5-4BD7-9290-8C89DC31BD3F}" presName="cycle" presStyleCnt="0"/>
      <dgm:spPr/>
    </dgm:pt>
    <dgm:pt modelId="{3A9A57AC-1040-4C88-8181-083E59D2080E}" type="pres">
      <dgm:prSet presAssocID="{BDDD3A97-EEA5-4BD7-9290-8C89DC31BD3F}" presName="centerShape" presStyleCnt="0"/>
      <dgm:spPr/>
    </dgm:pt>
    <dgm:pt modelId="{0CEFB62F-62F1-438F-8149-6FD6281F8EB2}" type="pres">
      <dgm:prSet presAssocID="{BDDD3A97-EEA5-4BD7-9290-8C89DC31BD3F}" presName="connSite" presStyleLbl="node1" presStyleIdx="0" presStyleCnt="5"/>
      <dgm:spPr/>
    </dgm:pt>
    <dgm:pt modelId="{59534E34-4CE8-4AA2-BD2F-4520564D0953}" type="pres">
      <dgm:prSet presAssocID="{BDDD3A97-EEA5-4BD7-9290-8C89DC31BD3F}" presName="visible" presStyleLbl="node1" presStyleIdx="0" presStyleCnt="5" custScaleX="111573" custScaleY="120152" custLinFactNeighborX="-79177" custLinFactNeighborY="765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49FAAAD-D230-42CE-87D6-CF6BA238C07C}" type="pres">
      <dgm:prSet presAssocID="{D05A9F99-40DE-49F8-A3D4-7F574663DF46}" presName="Name25" presStyleLbl="parChTrans1D1" presStyleIdx="0" presStyleCnt="4"/>
      <dgm:spPr/>
      <dgm:t>
        <a:bodyPr/>
        <a:lstStyle/>
        <a:p>
          <a:endParaRPr lang="ru-RU"/>
        </a:p>
      </dgm:t>
    </dgm:pt>
    <dgm:pt modelId="{A0CE47DB-1EBC-4FCC-ADBF-98CCD91B9BD2}" type="pres">
      <dgm:prSet presAssocID="{27713F25-9596-4568-962B-309ACAF1B814}" presName="node" presStyleCnt="0"/>
      <dgm:spPr/>
    </dgm:pt>
    <dgm:pt modelId="{459180DE-0B58-4429-8B91-693617DA79C2}" type="pres">
      <dgm:prSet presAssocID="{27713F25-9596-4568-962B-309ACAF1B814}" presName="parentNode" presStyleLbl="node1" presStyleIdx="1" presStyleCnt="5" custScaleX="198159" custScaleY="139058" custLinFactNeighborX="54267" custLinFactNeighborY="-772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026DCF-5F11-445A-9D4C-C85ECDA56785}" type="pres">
      <dgm:prSet presAssocID="{27713F25-9596-4568-962B-309ACAF1B814}" presName="childNode" presStyleLbl="revTx" presStyleIdx="0" presStyleCnt="0">
        <dgm:presLayoutVars>
          <dgm:bulletEnabled val="1"/>
        </dgm:presLayoutVars>
      </dgm:prSet>
      <dgm:spPr/>
    </dgm:pt>
    <dgm:pt modelId="{C4999C45-72F0-4982-896E-B56CACB81449}" type="pres">
      <dgm:prSet presAssocID="{87C1E430-C267-4A93-9FD0-3434E22C1033}" presName="Name25" presStyleLbl="parChTrans1D1" presStyleIdx="1" presStyleCnt="4"/>
      <dgm:spPr/>
      <dgm:t>
        <a:bodyPr/>
        <a:lstStyle/>
        <a:p>
          <a:endParaRPr lang="ru-RU"/>
        </a:p>
      </dgm:t>
    </dgm:pt>
    <dgm:pt modelId="{4318D08A-88D1-4AE4-BA7B-2B79C656B652}" type="pres">
      <dgm:prSet presAssocID="{DA678BAF-A111-4823-AD6A-F42051EBFF62}" presName="node" presStyleCnt="0"/>
      <dgm:spPr/>
    </dgm:pt>
    <dgm:pt modelId="{7B36572B-9248-4A99-960F-D31B3530448C}" type="pres">
      <dgm:prSet presAssocID="{DA678BAF-A111-4823-AD6A-F42051EBFF62}" presName="parentNode" presStyleLbl="node1" presStyleIdx="2" presStyleCnt="5" custScaleX="169935" custScaleY="140899" custLinFactNeighborX="87548" custLinFactNeighborY="-119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019732-BC5F-42B6-824F-D1FD68122B25}" type="pres">
      <dgm:prSet presAssocID="{DA678BAF-A111-4823-AD6A-F42051EBFF62}" presName="childNode" presStyleLbl="revTx" presStyleIdx="0" presStyleCnt="0">
        <dgm:presLayoutVars>
          <dgm:bulletEnabled val="1"/>
        </dgm:presLayoutVars>
      </dgm:prSet>
      <dgm:spPr/>
    </dgm:pt>
    <dgm:pt modelId="{FCC9048C-E9BB-49BC-B0A5-C5828E128770}" type="pres">
      <dgm:prSet presAssocID="{F0199F35-B2C6-4D47-A85B-2D59A08BD56F}" presName="Name25" presStyleLbl="parChTrans1D1" presStyleIdx="2" presStyleCnt="4"/>
      <dgm:spPr/>
      <dgm:t>
        <a:bodyPr/>
        <a:lstStyle/>
        <a:p>
          <a:endParaRPr lang="ru-RU"/>
        </a:p>
      </dgm:t>
    </dgm:pt>
    <dgm:pt modelId="{001A4B6F-DDF6-4A50-9BD1-EAE692144099}" type="pres">
      <dgm:prSet presAssocID="{4F330106-E3AF-423D-85A0-1C640914D0A2}" presName="node" presStyleCnt="0"/>
      <dgm:spPr/>
    </dgm:pt>
    <dgm:pt modelId="{A962C61F-8B91-4192-B86C-FA6DC562BB0E}" type="pres">
      <dgm:prSet presAssocID="{4F330106-E3AF-423D-85A0-1C640914D0A2}" presName="parentNode" presStyleLbl="node1" presStyleIdx="3" presStyleCnt="5" custScaleX="165439" custScaleY="137217" custLinFactX="20267" custLinFactNeighborX="100000" custLinFactNeighborY="51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30802F-FA7D-4211-BE81-B6EBE69BD04A}" type="pres">
      <dgm:prSet presAssocID="{4F330106-E3AF-423D-85A0-1C640914D0A2}" presName="childNode" presStyleLbl="revTx" presStyleIdx="0" presStyleCnt="0">
        <dgm:presLayoutVars>
          <dgm:bulletEnabled val="1"/>
        </dgm:presLayoutVars>
      </dgm:prSet>
      <dgm:spPr/>
    </dgm:pt>
    <dgm:pt modelId="{A179BE55-0A0E-4B4B-A431-715F63CA78EB}" type="pres">
      <dgm:prSet presAssocID="{B4E3BAEC-5BAA-4882-876B-8960F03FFC6A}" presName="Name25" presStyleLbl="parChTrans1D1" presStyleIdx="3" presStyleCnt="4"/>
      <dgm:spPr/>
      <dgm:t>
        <a:bodyPr/>
        <a:lstStyle/>
        <a:p>
          <a:endParaRPr lang="ru-RU"/>
        </a:p>
      </dgm:t>
    </dgm:pt>
    <dgm:pt modelId="{1485FC9E-48FD-4BFB-B643-CD06827867DC}" type="pres">
      <dgm:prSet presAssocID="{303E4EBA-2B55-489D-A4CA-4FD9B6EE278C}" presName="node" presStyleCnt="0"/>
      <dgm:spPr/>
    </dgm:pt>
    <dgm:pt modelId="{0CFC78D7-781C-428C-993F-5E424DEA4D6E}" type="pres">
      <dgm:prSet presAssocID="{303E4EBA-2B55-489D-A4CA-4FD9B6EE278C}" presName="parentNode" presStyleLbl="node1" presStyleIdx="4" presStyleCnt="5" custScaleX="178115" custScaleY="149080" custLinFactY="11976" custLinFactNeighborX="41739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DD88E-FB46-4417-B146-2920902A2560}" type="pres">
      <dgm:prSet presAssocID="{303E4EBA-2B55-489D-A4CA-4FD9B6EE278C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9B763570-4122-4886-95D6-46594D530FCF}" srcId="{BDDD3A97-EEA5-4BD7-9290-8C89DC31BD3F}" destId="{DA678BAF-A111-4823-AD6A-F42051EBFF62}" srcOrd="1" destOrd="0" parTransId="{87C1E430-C267-4A93-9FD0-3434E22C1033}" sibTransId="{FCD952D8-3550-4E4E-8A5B-46A6365E53FD}"/>
    <dgm:cxn modelId="{07E90386-AD1F-4B5F-AF7B-8285AB8ABD8C}" type="presOf" srcId="{87C1E430-C267-4A93-9FD0-3434E22C1033}" destId="{C4999C45-72F0-4982-896E-B56CACB81449}" srcOrd="0" destOrd="0" presId="urn:microsoft.com/office/officeart/2005/8/layout/radial2"/>
    <dgm:cxn modelId="{1F40614A-3E04-4741-A567-66D592D795B6}" type="presOf" srcId="{27713F25-9596-4568-962B-309ACAF1B814}" destId="{459180DE-0B58-4429-8B91-693617DA79C2}" srcOrd="0" destOrd="0" presId="urn:microsoft.com/office/officeart/2005/8/layout/radial2"/>
    <dgm:cxn modelId="{7157B474-B9E5-4517-9AC4-5D45F7B4133A}" type="presOf" srcId="{F0199F35-B2C6-4D47-A85B-2D59A08BD56F}" destId="{FCC9048C-E9BB-49BC-B0A5-C5828E128770}" srcOrd="0" destOrd="0" presId="urn:microsoft.com/office/officeart/2005/8/layout/radial2"/>
    <dgm:cxn modelId="{1A1B61B8-E73F-4049-ABBD-C2A743294D4B}" srcId="{BDDD3A97-EEA5-4BD7-9290-8C89DC31BD3F}" destId="{27713F25-9596-4568-962B-309ACAF1B814}" srcOrd="0" destOrd="0" parTransId="{D05A9F99-40DE-49F8-A3D4-7F574663DF46}" sibTransId="{C82F7A8D-842C-45B6-A035-4303FE28D70E}"/>
    <dgm:cxn modelId="{3BF38CE6-1128-4733-8F0F-21D950DC7743}" type="presOf" srcId="{303E4EBA-2B55-489D-A4CA-4FD9B6EE278C}" destId="{0CFC78D7-781C-428C-993F-5E424DEA4D6E}" srcOrd="0" destOrd="0" presId="urn:microsoft.com/office/officeart/2005/8/layout/radial2"/>
    <dgm:cxn modelId="{A7B35DE1-FB17-458A-A339-D28A733B2A70}" type="presOf" srcId="{DA678BAF-A111-4823-AD6A-F42051EBFF62}" destId="{7B36572B-9248-4A99-960F-D31B3530448C}" srcOrd="0" destOrd="0" presId="urn:microsoft.com/office/officeart/2005/8/layout/radial2"/>
    <dgm:cxn modelId="{E318DA9F-2A93-4483-AB0B-9989DCF5BA5B}" type="presOf" srcId="{BDDD3A97-EEA5-4BD7-9290-8C89DC31BD3F}" destId="{24654AA9-C937-45D2-9EDA-2562E5CFB252}" srcOrd="0" destOrd="0" presId="urn:microsoft.com/office/officeart/2005/8/layout/radial2"/>
    <dgm:cxn modelId="{37FFE0ED-4214-4956-9110-5C2C74BE81D9}" srcId="{BDDD3A97-EEA5-4BD7-9290-8C89DC31BD3F}" destId="{303E4EBA-2B55-489D-A4CA-4FD9B6EE278C}" srcOrd="3" destOrd="0" parTransId="{B4E3BAEC-5BAA-4882-876B-8960F03FFC6A}" sibTransId="{C88A1410-5614-40E4-B0BB-2C027083F3C5}"/>
    <dgm:cxn modelId="{ABF9CDA8-D20E-4179-AEF4-C497A8DC5B54}" type="presOf" srcId="{D05A9F99-40DE-49F8-A3D4-7F574663DF46}" destId="{A49FAAAD-D230-42CE-87D6-CF6BA238C07C}" srcOrd="0" destOrd="0" presId="urn:microsoft.com/office/officeart/2005/8/layout/radial2"/>
    <dgm:cxn modelId="{A908362C-32D8-47D5-9F3B-79BDE069EDBE}" type="presOf" srcId="{B4E3BAEC-5BAA-4882-876B-8960F03FFC6A}" destId="{A179BE55-0A0E-4B4B-A431-715F63CA78EB}" srcOrd="0" destOrd="0" presId="urn:microsoft.com/office/officeart/2005/8/layout/radial2"/>
    <dgm:cxn modelId="{08DFF2A8-9461-45B2-9D5C-8E6AFA108979}" srcId="{BDDD3A97-EEA5-4BD7-9290-8C89DC31BD3F}" destId="{4F330106-E3AF-423D-85A0-1C640914D0A2}" srcOrd="2" destOrd="0" parTransId="{F0199F35-B2C6-4D47-A85B-2D59A08BD56F}" sibTransId="{FDDF636B-09CA-4D1E-BE61-3DBDAD5E00B8}"/>
    <dgm:cxn modelId="{9ADD1EC0-966F-4809-89D4-F459AA6E250C}" type="presOf" srcId="{4F330106-E3AF-423D-85A0-1C640914D0A2}" destId="{A962C61F-8B91-4192-B86C-FA6DC562BB0E}" srcOrd="0" destOrd="0" presId="urn:microsoft.com/office/officeart/2005/8/layout/radial2"/>
    <dgm:cxn modelId="{9CF9C9FD-51F1-459F-BE5F-7A69DAE358E8}" type="presParOf" srcId="{24654AA9-C937-45D2-9EDA-2562E5CFB252}" destId="{2B6A6A0E-F0D1-48D8-BCB0-D7B4103E6464}" srcOrd="0" destOrd="0" presId="urn:microsoft.com/office/officeart/2005/8/layout/radial2"/>
    <dgm:cxn modelId="{17283434-60D3-4849-A14A-32ABF45701B9}" type="presParOf" srcId="{2B6A6A0E-F0D1-48D8-BCB0-D7B4103E6464}" destId="{3A9A57AC-1040-4C88-8181-083E59D2080E}" srcOrd="0" destOrd="0" presId="urn:microsoft.com/office/officeart/2005/8/layout/radial2"/>
    <dgm:cxn modelId="{F9A544AC-D312-4C4A-AF6B-6543A94DB229}" type="presParOf" srcId="{3A9A57AC-1040-4C88-8181-083E59D2080E}" destId="{0CEFB62F-62F1-438F-8149-6FD6281F8EB2}" srcOrd="0" destOrd="0" presId="urn:microsoft.com/office/officeart/2005/8/layout/radial2"/>
    <dgm:cxn modelId="{9523BEAF-8336-4064-86E1-056DC2DF1B64}" type="presParOf" srcId="{3A9A57AC-1040-4C88-8181-083E59D2080E}" destId="{59534E34-4CE8-4AA2-BD2F-4520564D0953}" srcOrd="1" destOrd="0" presId="urn:microsoft.com/office/officeart/2005/8/layout/radial2"/>
    <dgm:cxn modelId="{6786715F-49F2-426D-B8AC-629C77A87539}" type="presParOf" srcId="{2B6A6A0E-F0D1-48D8-BCB0-D7B4103E6464}" destId="{A49FAAAD-D230-42CE-87D6-CF6BA238C07C}" srcOrd="1" destOrd="0" presId="urn:microsoft.com/office/officeart/2005/8/layout/radial2"/>
    <dgm:cxn modelId="{333DC98A-498F-4419-B754-E91B4E5D58FB}" type="presParOf" srcId="{2B6A6A0E-F0D1-48D8-BCB0-D7B4103E6464}" destId="{A0CE47DB-1EBC-4FCC-ADBF-98CCD91B9BD2}" srcOrd="2" destOrd="0" presId="urn:microsoft.com/office/officeart/2005/8/layout/radial2"/>
    <dgm:cxn modelId="{1E912F79-A4A2-45AF-B215-8EA6D2C38FC2}" type="presParOf" srcId="{A0CE47DB-1EBC-4FCC-ADBF-98CCD91B9BD2}" destId="{459180DE-0B58-4429-8B91-693617DA79C2}" srcOrd="0" destOrd="0" presId="urn:microsoft.com/office/officeart/2005/8/layout/radial2"/>
    <dgm:cxn modelId="{4A51289C-9883-448C-8E79-470A8D087035}" type="presParOf" srcId="{A0CE47DB-1EBC-4FCC-ADBF-98CCD91B9BD2}" destId="{52026DCF-5F11-445A-9D4C-C85ECDA56785}" srcOrd="1" destOrd="0" presId="urn:microsoft.com/office/officeart/2005/8/layout/radial2"/>
    <dgm:cxn modelId="{DAC409B6-59E8-4E3A-AD14-476AE8AD5F45}" type="presParOf" srcId="{2B6A6A0E-F0D1-48D8-BCB0-D7B4103E6464}" destId="{C4999C45-72F0-4982-896E-B56CACB81449}" srcOrd="3" destOrd="0" presId="urn:microsoft.com/office/officeart/2005/8/layout/radial2"/>
    <dgm:cxn modelId="{D5321B44-AD7A-44C5-AF09-911ADE35BF37}" type="presParOf" srcId="{2B6A6A0E-F0D1-48D8-BCB0-D7B4103E6464}" destId="{4318D08A-88D1-4AE4-BA7B-2B79C656B652}" srcOrd="4" destOrd="0" presId="urn:microsoft.com/office/officeart/2005/8/layout/radial2"/>
    <dgm:cxn modelId="{46907887-A1B6-4892-9ABE-19527E8B3FF1}" type="presParOf" srcId="{4318D08A-88D1-4AE4-BA7B-2B79C656B652}" destId="{7B36572B-9248-4A99-960F-D31B3530448C}" srcOrd="0" destOrd="0" presId="urn:microsoft.com/office/officeart/2005/8/layout/radial2"/>
    <dgm:cxn modelId="{549A3214-E631-4233-9313-DA6563BD1CE1}" type="presParOf" srcId="{4318D08A-88D1-4AE4-BA7B-2B79C656B652}" destId="{0D019732-BC5F-42B6-824F-D1FD68122B25}" srcOrd="1" destOrd="0" presId="urn:microsoft.com/office/officeart/2005/8/layout/radial2"/>
    <dgm:cxn modelId="{AA6E6806-A3DE-4DAE-B1E9-7A8FF6415B55}" type="presParOf" srcId="{2B6A6A0E-F0D1-48D8-BCB0-D7B4103E6464}" destId="{FCC9048C-E9BB-49BC-B0A5-C5828E128770}" srcOrd="5" destOrd="0" presId="urn:microsoft.com/office/officeart/2005/8/layout/radial2"/>
    <dgm:cxn modelId="{0C9784BD-BB50-48BC-957E-D0E68751D35C}" type="presParOf" srcId="{2B6A6A0E-F0D1-48D8-BCB0-D7B4103E6464}" destId="{001A4B6F-DDF6-4A50-9BD1-EAE692144099}" srcOrd="6" destOrd="0" presId="urn:microsoft.com/office/officeart/2005/8/layout/radial2"/>
    <dgm:cxn modelId="{FE3D5A92-659D-4BE5-AAA3-34CED8CE6ADE}" type="presParOf" srcId="{001A4B6F-DDF6-4A50-9BD1-EAE692144099}" destId="{A962C61F-8B91-4192-B86C-FA6DC562BB0E}" srcOrd="0" destOrd="0" presId="urn:microsoft.com/office/officeart/2005/8/layout/radial2"/>
    <dgm:cxn modelId="{DBB4A0A2-7493-457B-A019-1A221C725DC2}" type="presParOf" srcId="{001A4B6F-DDF6-4A50-9BD1-EAE692144099}" destId="{F030802F-FA7D-4211-BE81-B6EBE69BD04A}" srcOrd="1" destOrd="0" presId="urn:microsoft.com/office/officeart/2005/8/layout/radial2"/>
    <dgm:cxn modelId="{1E74003D-3B7D-4B47-B2FD-FC153882C30B}" type="presParOf" srcId="{2B6A6A0E-F0D1-48D8-BCB0-D7B4103E6464}" destId="{A179BE55-0A0E-4B4B-A431-715F63CA78EB}" srcOrd="7" destOrd="0" presId="urn:microsoft.com/office/officeart/2005/8/layout/radial2"/>
    <dgm:cxn modelId="{E9D24777-522B-40CF-9972-DE535AA4E4ED}" type="presParOf" srcId="{2B6A6A0E-F0D1-48D8-BCB0-D7B4103E6464}" destId="{1485FC9E-48FD-4BFB-B643-CD06827867DC}" srcOrd="8" destOrd="0" presId="urn:microsoft.com/office/officeart/2005/8/layout/radial2"/>
    <dgm:cxn modelId="{94D29C44-9058-497E-A296-F8740F1D0A5A}" type="presParOf" srcId="{1485FC9E-48FD-4BFB-B643-CD06827867DC}" destId="{0CFC78D7-781C-428C-993F-5E424DEA4D6E}" srcOrd="0" destOrd="0" presId="urn:microsoft.com/office/officeart/2005/8/layout/radial2"/>
    <dgm:cxn modelId="{D089AECC-ABC9-47D3-A404-A17F1BC83ABA}" type="presParOf" srcId="{1485FC9E-48FD-4BFB-B643-CD06827867DC}" destId="{DBADD88E-FB46-4417-B146-2920902A2560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2CFD43-A303-427F-B8BF-503DDE4663EC}" type="doc">
      <dgm:prSet loTypeId="urn:microsoft.com/office/officeart/2008/layout/TitledPictureBlocks" loCatId="pictur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9F34967-F7B0-4A31-A0E6-1E5EF9F69899}">
      <dgm:prSet custT="1"/>
      <dgm:spPr/>
      <dgm:t>
        <a:bodyPr/>
        <a:lstStyle/>
        <a:p>
          <a:pPr rtl="0"/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  London Bridge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269F368C-5C30-4FA2-9ED7-DF7D644B7601}" type="parTrans" cxnId="{05B293FA-FB52-4381-BA80-380E279ED8E0}">
      <dgm:prSet/>
      <dgm:spPr/>
      <dgm:t>
        <a:bodyPr/>
        <a:lstStyle/>
        <a:p>
          <a:endParaRPr lang="ru-RU"/>
        </a:p>
      </dgm:t>
    </dgm:pt>
    <dgm:pt modelId="{D6E27C1B-79B4-4703-A401-18FDF27E1175}" type="sibTrans" cxnId="{05B293FA-FB52-4381-BA80-380E279ED8E0}">
      <dgm:prSet/>
      <dgm:spPr/>
      <dgm:t>
        <a:bodyPr/>
        <a:lstStyle/>
        <a:p>
          <a:endParaRPr lang="ru-RU"/>
        </a:p>
      </dgm:t>
    </dgm:pt>
    <dgm:pt modelId="{E5022E9D-9F97-4D49-9E95-74F3469AA041}">
      <dgm:prSet custT="1"/>
      <dgm:spPr/>
      <dgm:t>
        <a:bodyPr/>
        <a:lstStyle/>
        <a:p>
          <a:pPr rtl="0"/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Tower Bridge 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5AB32B7F-BA0B-46BE-8C38-2BA38F7C51E1}" type="parTrans" cxnId="{2E6BA9B1-60FB-4872-955A-3427970F8B5F}">
      <dgm:prSet/>
      <dgm:spPr/>
      <dgm:t>
        <a:bodyPr/>
        <a:lstStyle/>
        <a:p>
          <a:endParaRPr lang="ru-RU"/>
        </a:p>
      </dgm:t>
    </dgm:pt>
    <dgm:pt modelId="{E01D2748-F51E-456D-8483-C8131A3999D3}" type="sibTrans" cxnId="{2E6BA9B1-60FB-4872-955A-3427970F8B5F}">
      <dgm:prSet/>
      <dgm:spPr/>
      <dgm:t>
        <a:bodyPr/>
        <a:lstStyle/>
        <a:p>
          <a:endParaRPr lang="ru-RU"/>
        </a:p>
      </dgm:t>
    </dgm:pt>
    <dgm:pt modelId="{2B359C70-4C7A-43B7-A39E-5E3C86DCA6EB}">
      <dgm:prSet custT="1"/>
      <dgm:spPr/>
      <dgm:t>
        <a:bodyPr/>
        <a:lstStyle/>
        <a:p>
          <a:pPr rtl="0"/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Millennium Bridge 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9FD4760C-8F72-4FC0-B5F7-8F037FFD9574}" type="parTrans" cxnId="{95834782-68F0-4433-9165-B2734B792127}">
      <dgm:prSet/>
      <dgm:spPr/>
      <dgm:t>
        <a:bodyPr/>
        <a:lstStyle/>
        <a:p>
          <a:endParaRPr lang="ru-RU"/>
        </a:p>
      </dgm:t>
    </dgm:pt>
    <dgm:pt modelId="{C1CA7076-B89C-47C1-B32F-A805157A125D}" type="sibTrans" cxnId="{95834782-68F0-4433-9165-B2734B792127}">
      <dgm:prSet/>
      <dgm:spPr/>
      <dgm:t>
        <a:bodyPr/>
        <a:lstStyle/>
        <a:p>
          <a:endParaRPr lang="ru-RU"/>
        </a:p>
      </dgm:t>
    </dgm:pt>
    <dgm:pt modelId="{65C719B7-9CD7-4BFD-9A52-E186B246646E}">
      <dgm:prSet custT="1"/>
      <dgm:spPr/>
      <dgm:t>
        <a:bodyPr/>
        <a:lstStyle/>
        <a:p>
          <a:pPr rtl="0"/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Greenwich Railway viaduct 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668466D2-0EEF-4513-B2D1-6E699CE6C26B}" type="parTrans" cxnId="{24E54484-FA08-4B8F-B43B-FB9BC045C363}">
      <dgm:prSet/>
      <dgm:spPr/>
      <dgm:t>
        <a:bodyPr/>
        <a:lstStyle/>
        <a:p>
          <a:endParaRPr lang="ru-RU"/>
        </a:p>
      </dgm:t>
    </dgm:pt>
    <dgm:pt modelId="{C67D9C45-BB81-4CE1-B1F5-69F76427B4D8}" type="sibTrans" cxnId="{24E54484-FA08-4B8F-B43B-FB9BC045C363}">
      <dgm:prSet/>
      <dgm:spPr/>
      <dgm:t>
        <a:bodyPr/>
        <a:lstStyle/>
        <a:p>
          <a:endParaRPr lang="ru-RU"/>
        </a:p>
      </dgm:t>
    </dgm:pt>
    <dgm:pt modelId="{F6896475-97EA-431A-9408-E38346868D1B}">
      <dgm:prSet custT="1"/>
      <dgm:spPr/>
      <dgm:t>
        <a:bodyPr/>
        <a:lstStyle/>
        <a:p>
          <a:pPr rtl="0"/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New Bridge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A37FA9A2-41FC-47E3-9B8B-B5F1BBFD00BB}" type="sibTrans" cxnId="{81D95C8C-51B7-452C-B57F-13C9549B1EF3}">
      <dgm:prSet/>
      <dgm:spPr/>
      <dgm:t>
        <a:bodyPr/>
        <a:lstStyle/>
        <a:p>
          <a:endParaRPr lang="ru-RU"/>
        </a:p>
      </dgm:t>
    </dgm:pt>
    <dgm:pt modelId="{B159CF4E-2EF2-437F-A5A3-8FF9BF6CD7DA}" type="parTrans" cxnId="{81D95C8C-51B7-452C-B57F-13C9549B1EF3}">
      <dgm:prSet/>
      <dgm:spPr/>
      <dgm:t>
        <a:bodyPr/>
        <a:lstStyle/>
        <a:p>
          <a:endParaRPr lang="ru-RU"/>
        </a:p>
      </dgm:t>
    </dgm:pt>
    <dgm:pt modelId="{E0C8FB60-FFF9-466A-8E4F-C69332F5E1E5}" type="pres">
      <dgm:prSet presAssocID="{FF2CFD43-A303-427F-B8BF-503DDE4663E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EB604D8-3C1F-4F6B-B714-C354D854CD4B}" type="pres">
      <dgm:prSet presAssocID="{39F34967-F7B0-4A31-A0E6-1E5EF9F69899}" presName="composite" presStyleCnt="0"/>
      <dgm:spPr/>
    </dgm:pt>
    <dgm:pt modelId="{AEE4A3EC-4827-4642-A14D-F6A7DD99DFDB}" type="pres">
      <dgm:prSet presAssocID="{39F34967-F7B0-4A31-A0E6-1E5EF9F69899}" presName="ParentText" presStyleLbl="node1" presStyleIdx="0" presStyleCnt="5" custScaleY="20420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BDCB0-FD43-40EA-AF05-EC80ADABD780}" type="pres">
      <dgm:prSet presAssocID="{39F34967-F7B0-4A31-A0E6-1E5EF9F69899}" presName="Image" presStyleLbl="b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433F6D9-7915-4D3D-BE6B-396127EBBB77}" type="pres">
      <dgm:prSet presAssocID="{39F34967-F7B0-4A31-A0E6-1E5EF9F69899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85700F14-304A-4116-9859-A2DC7D71C9BD}" type="pres">
      <dgm:prSet presAssocID="{D6E27C1B-79B4-4703-A401-18FDF27E1175}" presName="sibTrans" presStyleCnt="0"/>
      <dgm:spPr/>
    </dgm:pt>
    <dgm:pt modelId="{CD244D32-EE8F-4B62-B92E-E0E315DFD866}" type="pres">
      <dgm:prSet presAssocID="{F6896475-97EA-431A-9408-E38346868D1B}" presName="composite" presStyleCnt="0"/>
      <dgm:spPr/>
    </dgm:pt>
    <dgm:pt modelId="{882E8C5C-D3D4-4407-9859-B2416D13734D}" type="pres">
      <dgm:prSet presAssocID="{F6896475-97EA-431A-9408-E38346868D1B}" presName="ParentText" presStyleLbl="node1" presStyleIdx="1" presStyleCnt="5" custScaleY="22761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DF2256-92F5-4764-A0C0-715733F33BCD}" type="pres">
      <dgm:prSet presAssocID="{F6896475-97EA-431A-9408-E38346868D1B}" presName="Image" presStyleLbl="b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59122E5-69BA-4414-840E-1B43B3BF816F}" type="pres">
      <dgm:prSet presAssocID="{F6896475-97EA-431A-9408-E38346868D1B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F1D2D06B-A87F-4C66-9D2B-9A13F6C1D5E8}" type="pres">
      <dgm:prSet presAssocID="{A37FA9A2-41FC-47E3-9B8B-B5F1BBFD00BB}" presName="sibTrans" presStyleCnt="0"/>
      <dgm:spPr/>
    </dgm:pt>
    <dgm:pt modelId="{4A7BF3A8-A86D-4B99-8D0C-FBF13711775D}" type="pres">
      <dgm:prSet presAssocID="{E5022E9D-9F97-4D49-9E95-74F3469AA041}" presName="composite" presStyleCnt="0"/>
      <dgm:spPr/>
    </dgm:pt>
    <dgm:pt modelId="{D063BF63-C5F7-41F8-A1A2-5402B2890D30}" type="pres">
      <dgm:prSet presAssocID="{E5022E9D-9F97-4D49-9E95-74F3469AA041}" presName="ParentText" presStyleLbl="node1" presStyleIdx="2" presStyleCnt="5" custScaleY="19298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703136-FA27-4296-A4A0-0482C63811FF}" type="pres">
      <dgm:prSet presAssocID="{E5022E9D-9F97-4D49-9E95-74F3469AA041}" presName="Image" presStyleLbl="b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9CFE53D-4AC4-465F-B566-51C693DB80F5}" type="pres">
      <dgm:prSet presAssocID="{E5022E9D-9F97-4D49-9E95-74F3469AA041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9DFF8437-C3FD-4474-B0AB-F7DF70B9CBB4}" type="pres">
      <dgm:prSet presAssocID="{E01D2748-F51E-456D-8483-C8131A3999D3}" presName="sibTrans" presStyleCnt="0"/>
      <dgm:spPr/>
    </dgm:pt>
    <dgm:pt modelId="{7683ED88-376F-4E96-BB98-904267FB5F5A}" type="pres">
      <dgm:prSet presAssocID="{2B359C70-4C7A-43B7-A39E-5E3C86DCA6EB}" presName="composite" presStyleCnt="0"/>
      <dgm:spPr/>
    </dgm:pt>
    <dgm:pt modelId="{1DFD047B-07E8-42F8-A351-774FC9A46B09}" type="pres">
      <dgm:prSet presAssocID="{2B359C70-4C7A-43B7-A39E-5E3C86DCA6EB}" presName="ParentText" presStyleLbl="node1" presStyleIdx="3" presStyleCnt="5" custScaleY="2462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48763-EB96-4BF9-841F-2158F558CF06}" type="pres">
      <dgm:prSet presAssocID="{2B359C70-4C7A-43B7-A39E-5E3C86DCA6EB}" presName="Image" presStyleLbl="b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5EDB048-F923-4237-9282-AD22319C2E97}" type="pres">
      <dgm:prSet presAssocID="{2B359C70-4C7A-43B7-A39E-5E3C86DCA6EB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B6F2805D-2493-4C1F-BD03-B45E9FFE94CC}" type="pres">
      <dgm:prSet presAssocID="{C1CA7076-B89C-47C1-B32F-A805157A125D}" presName="sibTrans" presStyleCnt="0"/>
      <dgm:spPr/>
    </dgm:pt>
    <dgm:pt modelId="{D58E8275-C3D3-4132-9058-95EE73CD8FA9}" type="pres">
      <dgm:prSet presAssocID="{65C719B7-9CD7-4BFD-9A52-E186B246646E}" presName="composite" presStyleCnt="0"/>
      <dgm:spPr/>
    </dgm:pt>
    <dgm:pt modelId="{CAC01C5D-A9DF-4EA3-BB2A-06ADD9675D6D}" type="pres">
      <dgm:prSet presAssocID="{65C719B7-9CD7-4BFD-9A52-E186B246646E}" presName="ParentText" presStyleLbl="node1" presStyleIdx="4" presStyleCnt="5" custScaleY="3093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6CB663-E496-4C92-8182-72CE9198B6E3}" type="pres">
      <dgm:prSet presAssocID="{65C719B7-9CD7-4BFD-9A52-E186B246646E}" presName="Image" presStyleLbl="b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45E54922-2744-4E15-B1D9-EA3162677008}" type="pres">
      <dgm:prSet presAssocID="{65C719B7-9CD7-4BFD-9A52-E186B246646E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D65D4B73-B434-4F12-BF77-D6A6701AC0FE}" type="presOf" srcId="{65C719B7-9CD7-4BFD-9A52-E186B246646E}" destId="{CAC01C5D-A9DF-4EA3-BB2A-06ADD9675D6D}" srcOrd="0" destOrd="0" presId="urn:microsoft.com/office/officeart/2008/layout/TitledPictureBlocks"/>
    <dgm:cxn modelId="{E4ED2968-5CE6-4BEF-A439-C31B1E538EB3}" type="presOf" srcId="{39F34967-F7B0-4A31-A0E6-1E5EF9F69899}" destId="{AEE4A3EC-4827-4642-A14D-F6A7DD99DFDB}" srcOrd="0" destOrd="0" presId="urn:microsoft.com/office/officeart/2008/layout/TitledPictureBlocks"/>
    <dgm:cxn modelId="{81D95C8C-51B7-452C-B57F-13C9549B1EF3}" srcId="{FF2CFD43-A303-427F-B8BF-503DDE4663EC}" destId="{F6896475-97EA-431A-9408-E38346868D1B}" srcOrd="1" destOrd="0" parTransId="{B159CF4E-2EF2-437F-A5A3-8FF9BF6CD7DA}" sibTransId="{A37FA9A2-41FC-47E3-9B8B-B5F1BBFD00BB}"/>
    <dgm:cxn modelId="{5DA56957-16ED-487B-8418-9008E3108B6A}" type="presOf" srcId="{F6896475-97EA-431A-9408-E38346868D1B}" destId="{882E8C5C-D3D4-4407-9859-B2416D13734D}" srcOrd="0" destOrd="0" presId="urn:microsoft.com/office/officeart/2008/layout/TitledPictureBlocks"/>
    <dgm:cxn modelId="{95834782-68F0-4433-9165-B2734B792127}" srcId="{FF2CFD43-A303-427F-B8BF-503DDE4663EC}" destId="{2B359C70-4C7A-43B7-A39E-5E3C86DCA6EB}" srcOrd="3" destOrd="0" parTransId="{9FD4760C-8F72-4FC0-B5F7-8F037FFD9574}" sibTransId="{C1CA7076-B89C-47C1-B32F-A805157A125D}"/>
    <dgm:cxn modelId="{07F15101-2CFF-473B-AF83-D58BA4AF51DD}" type="presOf" srcId="{E5022E9D-9F97-4D49-9E95-74F3469AA041}" destId="{D063BF63-C5F7-41F8-A1A2-5402B2890D30}" srcOrd="0" destOrd="0" presId="urn:microsoft.com/office/officeart/2008/layout/TitledPictureBlocks"/>
    <dgm:cxn modelId="{24E54484-FA08-4B8F-B43B-FB9BC045C363}" srcId="{FF2CFD43-A303-427F-B8BF-503DDE4663EC}" destId="{65C719B7-9CD7-4BFD-9A52-E186B246646E}" srcOrd="4" destOrd="0" parTransId="{668466D2-0EEF-4513-B2D1-6E699CE6C26B}" sibTransId="{C67D9C45-BB81-4CE1-B1F5-69F76427B4D8}"/>
    <dgm:cxn modelId="{05B293FA-FB52-4381-BA80-380E279ED8E0}" srcId="{FF2CFD43-A303-427F-B8BF-503DDE4663EC}" destId="{39F34967-F7B0-4A31-A0E6-1E5EF9F69899}" srcOrd="0" destOrd="0" parTransId="{269F368C-5C30-4FA2-9ED7-DF7D644B7601}" sibTransId="{D6E27C1B-79B4-4703-A401-18FDF27E1175}"/>
    <dgm:cxn modelId="{2E6BA9B1-60FB-4872-955A-3427970F8B5F}" srcId="{FF2CFD43-A303-427F-B8BF-503DDE4663EC}" destId="{E5022E9D-9F97-4D49-9E95-74F3469AA041}" srcOrd="2" destOrd="0" parTransId="{5AB32B7F-BA0B-46BE-8C38-2BA38F7C51E1}" sibTransId="{E01D2748-F51E-456D-8483-C8131A3999D3}"/>
    <dgm:cxn modelId="{438C1F79-0D9F-4477-AA26-01847BCA9690}" type="presOf" srcId="{FF2CFD43-A303-427F-B8BF-503DDE4663EC}" destId="{E0C8FB60-FFF9-466A-8E4F-C69332F5E1E5}" srcOrd="0" destOrd="0" presId="urn:microsoft.com/office/officeart/2008/layout/TitledPictureBlocks"/>
    <dgm:cxn modelId="{CB14534A-1845-439C-9A51-C70998C56B6B}" type="presOf" srcId="{2B359C70-4C7A-43B7-A39E-5E3C86DCA6EB}" destId="{1DFD047B-07E8-42F8-A351-774FC9A46B09}" srcOrd="0" destOrd="0" presId="urn:microsoft.com/office/officeart/2008/layout/TitledPictureBlocks"/>
    <dgm:cxn modelId="{2113003A-83D6-489C-B91D-7A86E2D6A179}" type="presParOf" srcId="{E0C8FB60-FFF9-466A-8E4F-C69332F5E1E5}" destId="{7EB604D8-3C1F-4F6B-B714-C354D854CD4B}" srcOrd="0" destOrd="0" presId="urn:microsoft.com/office/officeart/2008/layout/TitledPictureBlocks"/>
    <dgm:cxn modelId="{2BAB8EB7-9803-4FCA-8677-969B7318C602}" type="presParOf" srcId="{7EB604D8-3C1F-4F6B-B714-C354D854CD4B}" destId="{AEE4A3EC-4827-4642-A14D-F6A7DD99DFDB}" srcOrd="0" destOrd="0" presId="urn:microsoft.com/office/officeart/2008/layout/TitledPictureBlocks"/>
    <dgm:cxn modelId="{2580790A-4982-4A4F-8C11-DBEDD9B261FF}" type="presParOf" srcId="{7EB604D8-3C1F-4F6B-B714-C354D854CD4B}" destId="{31CBDCB0-FD43-40EA-AF05-EC80ADABD780}" srcOrd="1" destOrd="0" presId="urn:microsoft.com/office/officeart/2008/layout/TitledPictureBlocks"/>
    <dgm:cxn modelId="{40274A54-F5AC-4D9C-BA8E-DF28ACF56533}" type="presParOf" srcId="{7EB604D8-3C1F-4F6B-B714-C354D854CD4B}" destId="{D433F6D9-7915-4D3D-BE6B-396127EBBB77}" srcOrd="2" destOrd="0" presId="urn:microsoft.com/office/officeart/2008/layout/TitledPictureBlocks"/>
    <dgm:cxn modelId="{779C9235-CDF2-4839-AC7E-D8937A74225C}" type="presParOf" srcId="{E0C8FB60-FFF9-466A-8E4F-C69332F5E1E5}" destId="{85700F14-304A-4116-9859-A2DC7D71C9BD}" srcOrd="1" destOrd="0" presId="urn:microsoft.com/office/officeart/2008/layout/TitledPictureBlocks"/>
    <dgm:cxn modelId="{ED13F536-492C-4026-9212-9DC2CC218394}" type="presParOf" srcId="{E0C8FB60-FFF9-466A-8E4F-C69332F5E1E5}" destId="{CD244D32-EE8F-4B62-B92E-E0E315DFD866}" srcOrd="2" destOrd="0" presId="urn:microsoft.com/office/officeart/2008/layout/TitledPictureBlocks"/>
    <dgm:cxn modelId="{0026A7CF-8BCC-4274-84BE-B2D53E49DFDA}" type="presParOf" srcId="{CD244D32-EE8F-4B62-B92E-E0E315DFD866}" destId="{882E8C5C-D3D4-4407-9859-B2416D13734D}" srcOrd="0" destOrd="0" presId="urn:microsoft.com/office/officeart/2008/layout/TitledPictureBlocks"/>
    <dgm:cxn modelId="{B02E4004-57BC-4017-A164-D4E65508EC9E}" type="presParOf" srcId="{CD244D32-EE8F-4B62-B92E-E0E315DFD866}" destId="{11DF2256-92F5-4764-A0C0-715733F33BCD}" srcOrd="1" destOrd="0" presId="urn:microsoft.com/office/officeart/2008/layout/TitledPictureBlocks"/>
    <dgm:cxn modelId="{7C73F491-A275-4C1B-97A1-5EF1EE021A42}" type="presParOf" srcId="{CD244D32-EE8F-4B62-B92E-E0E315DFD866}" destId="{759122E5-69BA-4414-840E-1B43B3BF816F}" srcOrd="2" destOrd="0" presId="urn:microsoft.com/office/officeart/2008/layout/TitledPictureBlocks"/>
    <dgm:cxn modelId="{FC342C31-2F8B-4AF6-B32D-272D408F978C}" type="presParOf" srcId="{E0C8FB60-FFF9-466A-8E4F-C69332F5E1E5}" destId="{F1D2D06B-A87F-4C66-9D2B-9A13F6C1D5E8}" srcOrd="3" destOrd="0" presId="urn:microsoft.com/office/officeart/2008/layout/TitledPictureBlocks"/>
    <dgm:cxn modelId="{4ADCEE0B-E437-4B33-887C-F5A15D96A673}" type="presParOf" srcId="{E0C8FB60-FFF9-466A-8E4F-C69332F5E1E5}" destId="{4A7BF3A8-A86D-4B99-8D0C-FBF13711775D}" srcOrd="4" destOrd="0" presId="urn:microsoft.com/office/officeart/2008/layout/TitledPictureBlocks"/>
    <dgm:cxn modelId="{0D219637-9215-4529-8744-33A66063BC6E}" type="presParOf" srcId="{4A7BF3A8-A86D-4B99-8D0C-FBF13711775D}" destId="{D063BF63-C5F7-41F8-A1A2-5402B2890D30}" srcOrd="0" destOrd="0" presId="urn:microsoft.com/office/officeart/2008/layout/TitledPictureBlocks"/>
    <dgm:cxn modelId="{3AB27AEA-8A68-434B-A223-393C4CA5C870}" type="presParOf" srcId="{4A7BF3A8-A86D-4B99-8D0C-FBF13711775D}" destId="{41703136-FA27-4296-A4A0-0482C63811FF}" srcOrd="1" destOrd="0" presId="urn:microsoft.com/office/officeart/2008/layout/TitledPictureBlocks"/>
    <dgm:cxn modelId="{9FA193C4-FF69-4DA8-81A2-412AA7833460}" type="presParOf" srcId="{4A7BF3A8-A86D-4B99-8D0C-FBF13711775D}" destId="{F9CFE53D-4AC4-465F-B566-51C693DB80F5}" srcOrd="2" destOrd="0" presId="urn:microsoft.com/office/officeart/2008/layout/TitledPictureBlocks"/>
    <dgm:cxn modelId="{1159B055-5F71-4AB4-AD89-FF90F7BCEED7}" type="presParOf" srcId="{E0C8FB60-FFF9-466A-8E4F-C69332F5E1E5}" destId="{9DFF8437-C3FD-4474-B0AB-F7DF70B9CBB4}" srcOrd="5" destOrd="0" presId="urn:microsoft.com/office/officeart/2008/layout/TitledPictureBlocks"/>
    <dgm:cxn modelId="{516E075B-4363-4678-9B70-9714F0B13538}" type="presParOf" srcId="{E0C8FB60-FFF9-466A-8E4F-C69332F5E1E5}" destId="{7683ED88-376F-4E96-BB98-904267FB5F5A}" srcOrd="6" destOrd="0" presId="urn:microsoft.com/office/officeart/2008/layout/TitledPictureBlocks"/>
    <dgm:cxn modelId="{1304F9D3-E46A-43D2-B3C3-D1BC2A87CE7D}" type="presParOf" srcId="{7683ED88-376F-4E96-BB98-904267FB5F5A}" destId="{1DFD047B-07E8-42F8-A351-774FC9A46B09}" srcOrd="0" destOrd="0" presId="urn:microsoft.com/office/officeart/2008/layout/TitledPictureBlocks"/>
    <dgm:cxn modelId="{90363002-E4FE-4DDE-9D92-573D2A433A12}" type="presParOf" srcId="{7683ED88-376F-4E96-BB98-904267FB5F5A}" destId="{3D148763-EB96-4BF9-841F-2158F558CF06}" srcOrd="1" destOrd="0" presId="urn:microsoft.com/office/officeart/2008/layout/TitledPictureBlocks"/>
    <dgm:cxn modelId="{F7E4BCEF-ED6F-4024-B5C0-04B7D830A4F0}" type="presParOf" srcId="{7683ED88-376F-4E96-BB98-904267FB5F5A}" destId="{65EDB048-F923-4237-9282-AD22319C2E97}" srcOrd="2" destOrd="0" presId="urn:microsoft.com/office/officeart/2008/layout/TitledPictureBlocks"/>
    <dgm:cxn modelId="{6F5E714C-4410-4C6C-A427-5D2A5F464A8E}" type="presParOf" srcId="{E0C8FB60-FFF9-466A-8E4F-C69332F5E1E5}" destId="{B6F2805D-2493-4C1F-BD03-B45E9FFE94CC}" srcOrd="7" destOrd="0" presId="urn:microsoft.com/office/officeart/2008/layout/TitledPictureBlocks"/>
    <dgm:cxn modelId="{AF1E67CB-A2BF-4BBD-925F-05181649D70A}" type="presParOf" srcId="{E0C8FB60-FFF9-466A-8E4F-C69332F5E1E5}" destId="{D58E8275-C3D3-4132-9058-95EE73CD8FA9}" srcOrd="8" destOrd="0" presId="urn:microsoft.com/office/officeart/2008/layout/TitledPictureBlocks"/>
    <dgm:cxn modelId="{7ABC9EBB-D190-4235-B719-A4F4921399B8}" type="presParOf" srcId="{D58E8275-C3D3-4132-9058-95EE73CD8FA9}" destId="{CAC01C5D-A9DF-4EA3-BB2A-06ADD9675D6D}" srcOrd="0" destOrd="0" presId="urn:microsoft.com/office/officeart/2008/layout/TitledPictureBlocks"/>
    <dgm:cxn modelId="{EAFDFF91-FDDA-4B58-9C19-C52564DD7098}" type="presParOf" srcId="{D58E8275-C3D3-4132-9058-95EE73CD8FA9}" destId="{836CB663-E496-4C92-8182-72CE9198B6E3}" srcOrd="1" destOrd="0" presId="urn:microsoft.com/office/officeart/2008/layout/TitledPictureBlocks"/>
    <dgm:cxn modelId="{37AC2068-F033-48AF-B994-D45D198371C6}" type="presParOf" srcId="{D58E8275-C3D3-4132-9058-95EE73CD8FA9}" destId="{45E54922-2744-4E15-B1D9-EA3162677008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79BE55-0A0E-4B4B-A431-715F63CA78EB}">
      <dsp:nvSpPr>
        <dsp:cNvPr id="0" name=""/>
        <dsp:cNvSpPr/>
      </dsp:nvSpPr>
      <dsp:spPr>
        <a:xfrm rot="3466653">
          <a:off x="709055" y="3265627"/>
          <a:ext cx="850317" cy="65742"/>
        </a:xfrm>
        <a:custGeom>
          <a:avLst/>
          <a:gdLst/>
          <a:ahLst/>
          <a:cxnLst/>
          <a:rect l="0" t="0" r="0" b="0"/>
          <a:pathLst>
            <a:path>
              <a:moveTo>
                <a:pt x="0" y="32871"/>
              </a:moveTo>
              <a:lnTo>
                <a:pt x="850317" y="32871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C9048C-E9BB-49BC-B0A5-C5828E128770}">
      <dsp:nvSpPr>
        <dsp:cNvPr id="0" name=""/>
        <dsp:cNvSpPr/>
      </dsp:nvSpPr>
      <dsp:spPr>
        <a:xfrm rot="859492">
          <a:off x="1077929" y="2678275"/>
          <a:ext cx="1250566" cy="65742"/>
        </a:xfrm>
        <a:custGeom>
          <a:avLst/>
          <a:gdLst/>
          <a:ahLst/>
          <a:cxnLst/>
          <a:rect l="0" t="0" r="0" b="0"/>
          <a:pathLst>
            <a:path>
              <a:moveTo>
                <a:pt x="0" y="32871"/>
              </a:moveTo>
              <a:lnTo>
                <a:pt x="1250566" y="32871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99C45-72F0-4982-896E-B56CACB81449}">
      <dsp:nvSpPr>
        <dsp:cNvPr id="0" name=""/>
        <dsp:cNvSpPr/>
      </dsp:nvSpPr>
      <dsp:spPr>
        <a:xfrm rot="20539908">
          <a:off x="1074686" y="2082913"/>
          <a:ext cx="961802" cy="65742"/>
        </a:xfrm>
        <a:custGeom>
          <a:avLst/>
          <a:gdLst/>
          <a:ahLst/>
          <a:cxnLst/>
          <a:rect l="0" t="0" r="0" b="0"/>
          <a:pathLst>
            <a:path>
              <a:moveTo>
                <a:pt x="0" y="32871"/>
              </a:moveTo>
              <a:lnTo>
                <a:pt x="961802" y="32871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FAAAD-D230-42CE-87D6-CF6BA238C07C}">
      <dsp:nvSpPr>
        <dsp:cNvPr id="0" name=""/>
        <dsp:cNvSpPr/>
      </dsp:nvSpPr>
      <dsp:spPr>
        <a:xfrm rot="18250447">
          <a:off x="734591" y="1505340"/>
          <a:ext cx="903106" cy="65742"/>
        </a:xfrm>
        <a:custGeom>
          <a:avLst/>
          <a:gdLst/>
          <a:ahLst/>
          <a:cxnLst/>
          <a:rect l="0" t="0" r="0" b="0"/>
          <a:pathLst>
            <a:path>
              <a:moveTo>
                <a:pt x="0" y="32871"/>
              </a:moveTo>
              <a:lnTo>
                <a:pt x="903106" y="32871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534E34-4CE8-4AA2-BD2F-4520564D0953}">
      <dsp:nvSpPr>
        <dsp:cNvPr id="0" name=""/>
        <dsp:cNvSpPr/>
      </dsp:nvSpPr>
      <dsp:spPr>
        <a:xfrm>
          <a:off x="-234628" y="1656185"/>
          <a:ext cx="1636973" cy="176284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180DE-0B58-4429-8B91-693617DA79C2}">
      <dsp:nvSpPr>
        <dsp:cNvPr id="0" name=""/>
        <dsp:cNvSpPr/>
      </dsp:nvSpPr>
      <dsp:spPr>
        <a:xfrm>
          <a:off x="942735" y="0"/>
          <a:ext cx="1744406" cy="12241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Belief in spiritual forces 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98197" y="179271"/>
        <a:ext cx="1233482" cy="865594"/>
      </dsp:txXfrm>
    </dsp:sp>
    <dsp:sp modelId="{7B36572B-9248-4A99-960F-D31B3530448C}">
      <dsp:nvSpPr>
        <dsp:cNvPr id="0" name=""/>
        <dsp:cNvSpPr/>
      </dsp:nvSpPr>
      <dsp:spPr>
        <a:xfrm>
          <a:off x="1964053" y="1127253"/>
          <a:ext cx="1495948" cy="124034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The Quality of timelessness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83130" y="1308897"/>
        <a:ext cx="1057794" cy="877055"/>
      </dsp:txXfrm>
    </dsp:sp>
    <dsp:sp modelId="{A962C61F-8B91-4192-B86C-FA6DC562BB0E}">
      <dsp:nvSpPr>
        <dsp:cNvPr id="0" name=""/>
        <dsp:cNvSpPr/>
      </dsp:nvSpPr>
      <dsp:spPr>
        <a:xfrm>
          <a:off x="2276818" y="2439604"/>
          <a:ext cx="1456370" cy="120793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Reflections encourage doubling and pairings</a:t>
          </a:r>
          <a:endParaRPr lang="ru-RU" sz="1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90098" y="2616501"/>
        <a:ext cx="1029810" cy="854136"/>
      </dsp:txXfrm>
    </dsp:sp>
    <dsp:sp modelId="{0CFC78D7-781C-428C-993F-5E424DEA4D6E}">
      <dsp:nvSpPr>
        <dsp:cNvPr id="0" name=""/>
        <dsp:cNvSpPr/>
      </dsp:nvSpPr>
      <dsp:spPr>
        <a:xfrm>
          <a:off x="942731" y="3582369"/>
          <a:ext cx="1567957" cy="131236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The emblem of redemption and renewal</a:t>
          </a:r>
          <a:endParaRPr lang="ru-RU" sz="1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72353" y="3774560"/>
        <a:ext cx="1108713" cy="9279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CBDCB0-FD43-40EA-AF05-EC80ADABD780}">
      <dsp:nvSpPr>
        <dsp:cNvPr id="0" name=""/>
        <dsp:cNvSpPr/>
      </dsp:nvSpPr>
      <dsp:spPr>
        <a:xfrm>
          <a:off x="122879" y="414819"/>
          <a:ext cx="1677041" cy="142094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4A3EC-4827-4642-A14D-F6A7DD99DFDB}">
      <dsp:nvSpPr>
        <dsp:cNvPr id="0" name=""/>
        <dsp:cNvSpPr/>
      </dsp:nvSpPr>
      <dsp:spPr>
        <a:xfrm>
          <a:off x="122879" y="16390"/>
          <a:ext cx="1677041" cy="4996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  London Bridge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2879" y="16390"/>
        <a:ext cx="1677041" cy="499651"/>
      </dsp:txXfrm>
    </dsp:sp>
    <dsp:sp modelId="{11DF2256-92F5-4764-A0C0-715733F33BCD}">
      <dsp:nvSpPr>
        <dsp:cNvPr id="0" name=""/>
        <dsp:cNvSpPr/>
      </dsp:nvSpPr>
      <dsp:spPr>
        <a:xfrm>
          <a:off x="2596723" y="429141"/>
          <a:ext cx="1677041" cy="142094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2E8C5C-D3D4-4407-9859-B2416D13734D}">
      <dsp:nvSpPr>
        <dsp:cNvPr id="0" name=""/>
        <dsp:cNvSpPr/>
      </dsp:nvSpPr>
      <dsp:spPr>
        <a:xfrm>
          <a:off x="2596723" y="2068"/>
          <a:ext cx="1677041" cy="5569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New Bridge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96723" y="2068"/>
        <a:ext cx="1677041" cy="556939"/>
      </dsp:txXfrm>
    </dsp:sp>
    <dsp:sp modelId="{41703136-FA27-4296-A4A0-0482C63811FF}">
      <dsp:nvSpPr>
        <dsp:cNvPr id="0" name=""/>
        <dsp:cNvSpPr/>
      </dsp:nvSpPr>
      <dsp:spPr>
        <a:xfrm>
          <a:off x="122879" y="2492234"/>
          <a:ext cx="1677041" cy="1420946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3BF63-C5F7-41F8-A1A2-5402B2890D30}">
      <dsp:nvSpPr>
        <dsp:cNvPr id="0" name=""/>
        <dsp:cNvSpPr/>
      </dsp:nvSpPr>
      <dsp:spPr>
        <a:xfrm>
          <a:off x="122879" y="2107537"/>
          <a:ext cx="1677041" cy="4721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Tower Bridge 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2879" y="2107537"/>
        <a:ext cx="1677041" cy="472186"/>
      </dsp:txXfrm>
    </dsp:sp>
    <dsp:sp modelId="{3D148763-EB96-4BF9-841F-2158F558CF06}">
      <dsp:nvSpPr>
        <dsp:cNvPr id="0" name=""/>
        <dsp:cNvSpPr/>
      </dsp:nvSpPr>
      <dsp:spPr>
        <a:xfrm>
          <a:off x="2596723" y="2524789"/>
          <a:ext cx="1677041" cy="1420946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FD047B-07E8-42F8-A351-774FC9A46B09}">
      <dsp:nvSpPr>
        <dsp:cNvPr id="0" name=""/>
        <dsp:cNvSpPr/>
      </dsp:nvSpPr>
      <dsp:spPr>
        <a:xfrm>
          <a:off x="2596723" y="2074982"/>
          <a:ext cx="1677041" cy="6024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Millennium Bridge 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96723" y="2074982"/>
        <a:ext cx="1677041" cy="602405"/>
      </dsp:txXfrm>
    </dsp:sp>
    <dsp:sp modelId="{836CB663-E496-4C92-8182-72CE9198B6E3}">
      <dsp:nvSpPr>
        <dsp:cNvPr id="0" name=""/>
        <dsp:cNvSpPr/>
      </dsp:nvSpPr>
      <dsp:spPr>
        <a:xfrm>
          <a:off x="1359801" y="4697664"/>
          <a:ext cx="1677041" cy="1420946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C01C5D-A9DF-4EA3-BB2A-06ADD9675D6D}">
      <dsp:nvSpPr>
        <dsp:cNvPr id="0" name=""/>
        <dsp:cNvSpPr/>
      </dsp:nvSpPr>
      <dsp:spPr>
        <a:xfrm>
          <a:off x="1359801" y="4170630"/>
          <a:ext cx="1677041" cy="7568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Greenwich Railway viaduct 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59801" y="4170630"/>
        <a:ext cx="1677041" cy="756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0F6D231-F4F3-48FD-A85F-A606BD3C03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28DD23-32F5-4DF4-A25B-6846F7905D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916832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3600" cap="none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cap="none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cap="none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River Thames as a </a:t>
            </a:r>
            <a:br>
              <a:rPr lang="en-US" sz="3600" cap="none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cap="none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museum of Englishness</a:t>
            </a:r>
            <a:endParaRPr lang="ru-RU" sz="3600" cap="none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32656"/>
            <a:ext cx="6912768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r>
              <a:rPr lang="en-US" sz="2000" b="1" dirty="0" smtClean="0">
                <a:ln w="11430"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ln w="11430"/>
                <a:latin typeface="Times New Roman" pitchFamily="18" charset="0"/>
                <a:cs typeface="Times New Roman" pitchFamily="18" charset="0"/>
              </a:rPr>
              <a:t>«Школа №41»</a:t>
            </a:r>
            <a:endParaRPr lang="en-US" sz="2000" b="1" dirty="0" smtClean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851920" y="4437113"/>
            <a:ext cx="4392487" cy="2016224"/>
          </a:xfrm>
        </p:spPr>
        <p:txBody>
          <a:bodyPr>
            <a:noAutofit/>
          </a:bodyPr>
          <a:lstStyle/>
          <a:p>
            <a:pPr algn="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Выполнила: учащаяся 6 В класса</a:t>
            </a:r>
          </a:p>
          <a:p>
            <a:pPr algn="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Храмцова Ирина</a:t>
            </a:r>
          </a:p>
          <a:p>
            <a:pPr algn="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Научный руководитель:</a:t>
            </a:r>
          </a:p>
          <a:p>
            <a:pPr algn="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</a:p>
          <a:p>
            <a:pPr algn="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Алексеева И.В.</a:t>
            </a:r>
          </a:p>
          <a:p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2017 год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clean-freshly-caught-salm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916832"/>
            <a:ext cx="4016375" cy="2779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Left"/>
            <a:lightRig rig="threePt" dir="t"/>
          </a:scene3d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427984" y="332657"/>
            <a:ext cx="3636085" cy="72008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Location of the river Thames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068"/>
            <a:ext cx="6161087" cy="696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/>
            </a:r>
            <a:br>
              <a:rPr lang="en-US" sz="1600" dirty="0"/>
            </a:br>
            <a:endParaRPr lang="ru-RU" sz="1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835696" y="273050"/>
            <a:ext cx="7200800" cy="5853113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river runs through 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language</a:t>
            </a:r>
          </a:p>
          <a:p>
            <a:pPr marL="137160" indent="0" algn="ctr">
              <a:buNone/>
            </a:pPr>
            <a:r>
              <a:rPr lang="en-US" sz="2400" b="1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Thames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is an old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name</a:t>
            </a:r>
          </a:p>
          <a:p>
            <a:pPr marL="137160" indent="0"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Celtic </a:t>
            </a:r>
            <a:r>
              <a:rPr lang="en-US" sz="2400" b="1" u="sng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tam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meaning smooth or wide-spreading and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buNone/>
            </a:pPr>
            <a:r>
              <a:rPr lang="en-US" sz="2400" b="1" u="sng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isa</a:t>
            </a:r>
            <a:r>
              <a:rPr lang="en-US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are both versions of a Celtic root word meaning running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water;</a:t>
            </a:r>
          </a:p>
          <a:p>
            <a:pPr marL="137160" indent="0"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from Sanskrit </a:t>
            </a:r>
            <a:r>
              <a:rPr lang="en-US" sz="2400" b="1" u="sng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tamasa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or «dark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marL="137160" indent="0"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syllable </a:t>
            </a:r>
            <a:r>
              <a:rPr lang="en-US" sz="2400" b="1" u="sng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teme</a:t>
            </a:r>
            <a:r>
              <a:rPr lang="en-US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may indicate darkness,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sense of holy or sacred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fearfulness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" y="188640"/>
            <a:ext cx="2339751" cy="5937523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87220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73016"/>
            <a:ext cx="187220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29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000"/>
                    </a14:imgEffect>
                    <a14:imgEffect>
                      <a14:colorTemperature colorTemp="5900"/>
                    </a14:imgEffect>
                    <a14:imgEffect>
                      <a14:saturation sat="225000"/>
                    </a14:imgEffect>
                    <a14:imgEffect>
                      <a14:brightnessContrast bright="20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96236" y="296652"/>
            <a:ext cx="230425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724" y="2708920"/>
            <a:ext cx="4016375" cy="301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71600" y="82275"/>
            <a:ext cx="5328592" cy="61042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 Father Thames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4048745" cy="2081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27" y="3284984"/>
            <a:ext cx="3273425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6408712" cy="74040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river Thames is very old,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it is over 170 million years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58950"/>
            <a:ext cx="7704855" cy="4406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59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404665"/>
            <a:ext cx="5832648" cy="136815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Romans on the Thames</a:t>
            </a:r>
            <a:b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river of military and </a:t>
            </a:r>
            <a:b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commercial power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927" y="9346"/>
            <a:ext cx="4280073" cy="4780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5184576" cy="346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57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45746"/>
            <a:ext cx="305752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426620" y="158161"/>
            <a:ext cx="6512511" cy="750559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Thames in the 16</a:t>
            </a:r>
            <a:r>
              <a:rPr lang="en-US" sz="280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century</a:t>
            </a:r>
            <a:b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river of royal pomp and procession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57857"/>
            <a:ext cx="3852863" cy="307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972470"/>
            <a:ext cx="3744416" cy="288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69259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3776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river of death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468052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861048"/>
            <a:ext cx="32766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921" y="1150785"/>
            <a:ext cx="30289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83" y="95250"/>
            <a:ext cx="4924425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62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3636085" cy="125849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Philosophical aspects of the river Thames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969376"/>
              </p:ext>
            </p:extLst>
          </p:nvPr>
        </p:nvGraphicFramePr>
        <p:xfrm>
          <a:off x="4860032" y="332656"/>
          <a:ext cx="4017085" cy="4894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94" y="2060848"/>
            <a:ext cx="30734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497" y="4471283"/>
            <a:ext cx="359092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53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1"/>
            <a:ext cx="4068133" cy="79208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Bridges on the Thames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969508"/>
              </p:ext>
            </p:extLst>
          </p:nvPr>
        </p:nvGraphicFramePr>
        <p:xfrm>
          <a:off x="3923929" y="260648"/>
          <a:ext cx="49685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2276872"/>
            <a:ext cx="3168352" cy="213951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bridges of the Thames are its most enduring human features.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are 106 pedestrian bridges, also 9 rail bridges and 19 road bridges.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90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116632"/>
            <a:ext cx="4896544" cy="50405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trip on the river Thames 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8208912" cy="46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836712"/>
            <a:ext cx="2017713" cy="2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33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620000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584519" cy="121500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 for your attention!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29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535</TotalTime>
  <Words>195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 The River Thames as a  museum of Englishness</vt:lpstr>
      <vt:lpstr>Location of the river Thames</vt:lpstr>
      <vt:lpstr> </vt:lpstr>
      <vt:lpstr>Old Father Thames</vt:lpstr>
      <vt:lpstr>The river Thames is very old,  it is over 170 million years</vt:lpstr>
      <vt:lpstr>Romans on the Thames  the river of military and  commercial power</vt:lpstr>
      <vt:lpstr>The Thames in the 16th century the river of royal pomp and procession</vt:lpstr>
      <vt:lpstr>The river of death</vt:lpstr>
      <vt:lpstr>Philosophical aspects of the river Thames </vt:lpstr>
      <vt:lpstr>Bridges on the Thames</vt:lpstr>
      <vt:lpstr>A trip on the river Thames  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51</cp:revision>
  <dcterms:created xsi:type="dcterms:W3CDTF">2016-02-15T15:54:38Z</dcterms:created>
  <dcterms:modified xsi:type="dcterms:W3CDTF">2017-03-14T18:16:35Z</dcterms:modified>
</cp:coreProperties>
</file>