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50"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8" name="Дата 27"/>
          <p:cNvSpPr>
            <a:spLocks noGrp="1"/>
          </p:cNvSpPr>
          <p:nvPr>
            <p:ph type="dt" sz="half" idx="10"/>
          </p:nvPr>
        </p:nvSpPr>
        <p:spPr/>
        <p:txBody>
          <a:bodyPr/>
          <a:lstStyle/>
          <a:p>
            <a:fld id="{EFB77846-392D-4563-BE9B-3D0CC0CF12AD}" type="datetimeFigureOut">
              <a:rPr lang="ru-RU" smtClean="0"/>
              <a:pPr/>
              <a:t>21.03.2022</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CF59E040-A4FE-4364-ACC4-1555A9E6C6D8}" type="slidenum">
              <a:rPr lang="ru-RU" smtClean="0"/>
              <a:pPr/>
              <a:t>‹#›</a:t>
            </a:fld>
            <a:endParaRPr lang="ru-RU"/>
          </a:p>
        </p:txBody>
      </p:sp>
      <p:sp>
        <p:nvSpPr>
          <p:cNvPr id="32" name="Прямоугольник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Прямоугольник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Прямоугольник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Прямоугольник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Заголовок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56" name="Прямоугольник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Прямоугольник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Прямоугольник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Прямоугольник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FB77846-392D-4563-BE9B-3D0CC0CF12AD}" type="datetimeFigureOut">
              <a:rPr lang="ru-RU" smtClean="0"/>
              <a:pPr/>
              <a:t>21.03.2022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F59E040-A4FE-4364-ACC4-1555A9E6C6D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14" name="Полилиния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олилиния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олилиния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олилиния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олилиния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олилиния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олилиния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Полилиния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олилиния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Полилиния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Полилиния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Полилиния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Полилиния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олилиния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Текст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EFB77846-392D-4563-BE9B-3D0CC0CF12AD}" type="datetimeFigureOut">
              <a:rPr lang="ru-RU" smtClean="0"/>
              <a:pPr/>
              <a:t>21.03.2022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F59E040-A4FE-4364-ACC4-1555A9E6C6D8}" type="slidenum">
              <a:rPr lang="ru-RU" smtClean="0"/>
              <a:pPr/>
              <a:t>‹#›</a:t>
            </a:fld>
            <a:endParaRPr lang="ru-RU"/>
          </a:p>
        </p:txBody>
      </p:sp>
      <p:sp>
        <p:nvSpPr>
          <p:cNvPr id="7" name="Прямоугольник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ru-RU" smtClean="0"/>
              <a:t>Образец заголовка</a:t>
            </a:r>
            <a:endParaRPr kumimoji="0" lang="en-US"/>
          </a:p>
        </p:txBody>
      </p:sp>
      <p:sp>
        <p:nvSpPr>
          <p:cNvPr id="8" name="Прямоугольник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Прямоугольник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Прямоугольник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Прямоугольник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2064"/>
            <a:ext cx="8229600" cy="9144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EFB77846-392D-4563-BE9B-3D0CC0CF12AD}" type="datetimeFigureOut">
              <a:rPr lang="ru-RU" smtClean="0"/>
              <a:pPr/>
              <a:t>21.03.2022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F59E040-A4FE-4364-ACC4-1555A9E6C6D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5" name="Прямоугольник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504824" y="512064"/>
            <a:ext cx="7772400" cy="914400"/>
          </a:xfrm>
        </p:spPr>
        <p:txBody>
          <a:bodyPr anchor="t"/>
          <a:lstStyle>
            <a:lvl1pPr>
              <a:defRPr sz="400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EFB77846-392D-4563-BE9B-3D0CC0CF12AD}" type="datetimeFigureOut">
              <a:rPr lang="ru-RU" smtClean="0"/>
              <a:pPr/>
              <a:t>21.03.2022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F59E040-A4FE-4364-ACC4-1555A9E6C6D8}" type="slidenum">
              <a:rPr lang="ru-RU" smtClean="0"/>
              <a:pPr/>
              <a:t>‹#›</a:t>
            </a:fld>
            <a:endParaRPr lang="ru-RU"/>
          </a:p>
        </p:txBody>
      </p:sp>
      <p:sp>
        <p:nvSpPr>
          <p:cNvPr id="16" name="Прямоугольник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Прямоугольник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Прямоугольник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Прямоугольник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Прямоугольник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Прямоугольник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Прямоугольник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512064"/>
            <a:ext cx="7772400" cy="914400"/>
          </a:xfrm>
        </p:spPr>
        <p:txBody>
          <a:bodyPr/>
          <a:lstStyle>
            <a:lvl1pPr>
              <a:defRPr sz="4000" cap="none" baseline="0"/>
            </a:lvl1pPr>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EFB77846-392D-4563-BE9B-3D0CC0CF12AD}" type="datetimeFigureOut">
              <a:rPr lang="ru-RU" smtClean="0"/>
              <a:pPr/>
              <a:t>21.03.2022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F59E040-A4FE-4364-ACC4-1555A9E6C6D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FB77846-392D-4563-BE9B-3D0CC0CF12AD}" type="datetimeFigureOut">
              <a:rPr lang="ru-RU" smtClean="0"/>
              <a:pPr/>
              <a:t>21.03.2022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F59E040-A4FE-4364-ACC4-1555A9E6C6D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273050"/>
            <a:ext cx="8229600" cy="1162050"/>
          </a:xfrm>
        </p:spPr>
        <p:txBody>
          <a:bodyPr anchor="ctr"/>
          <a:lstStyle>
            <a:lvl1pPr algn="l">
              <a:buNone/>
              <a:defRPr sz="3600" b="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EFB77846-392D-4563-BE9B-3D0CC0CF12AD}" type="datetimeFigureOut">
              <a:rPr lang="ru-RU" smtClean="0"/>
              <a:pPr/>
              <a:t>21.03.2022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F59E040-A4FE-4364-ACC4-1555A9E6C6D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Прямоугольник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Прямая соединительная линия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Группа 9"/>
          <p:cNvGrpSpPr/>
          <p:nvPr/>
        </p:nvGrpSpPr>
        <p:grpSpPr>
          <a:xfrm rot="5400000">
            <a:off x="8514581" y="1219200"/>
            <a:ext cx="132763" cy="128466"/>
            <a:chOff x="6668087" y="1297746"/>
            <a:chExt cx="161840" cy="156602"/>
          </a:xfrm>
        </p:grpSpPr>
        <p:cxnSp>
          <p:nvCxnSpPr>
            <p:cNvPr id="15" name="Прямая соединительная линия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Прямая соединительная линия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Прямая соединительная линия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Заголовок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ru-RU" smtClean="0"/>
              <a:t>Образец заголовка</a:t>
            </a:r>
            <a:endParaRPr kumimoji="0" lang="en-US"/>
          </a:p>
        </p:txBody>
      </p:sp>
      <p:sp>
        <p:nvSpPr>
          <p:cNvPr id="3" name="Рисунок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ru-RU" smtClean="0"/>
              <a:t>Вставка рисунка</a:t>
            </a:r>
            <a:endParaRPr kumimoji="0" lang="en-US"/>
          </a:p>
        </p:txBody>
      </p:sp>
      <p:sp>
        <p:nvSpPr>
          <p:cNvPr id="4" name="Текст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grpSp>
        <p:nvGrpSpPr>
          <p:cNvPr id="14" name="Группа 13"/>
          <p:cNvGrpSpPr/>
          <p:nvPr/>
        </p:nvGrpSpPr>
        <p:grpSpPr>
          <a:xfrm rot="5400000">
            <a:off x="8666981" y="1371600"/>
            <a:ext cx="132763" cy="128466"/>
            <a:chOff x="6668087" y="1297746"/>
            <a:chExt cx="161840" cy="156602"/>
          </a:xfrm>
        </p:grpSpPr>
        <p:cxnSp>
          <p:nvCxnSpPr>
            <p:cNvPr id="11" name="Прямая соединительная линия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Прямая соединительная линия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Прямая соединительная линия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Группа 17"/>
          <p:cNvGrpSpPr/>
          <p:nvPr/>
        </p:nvGrpSpPr>
        <p:grpSpPr>
          <a:xfrm rot="5400000">
            <a:off x="8320088" y="1474763"/>
            <a:ext cx="132763" cy="128466"/>
            <a:chOff x="6668087" y="1297746"/>
            <a:chExt cx="161840" cy="156602"/>
          </a:xfrm>
        </p:grpSpPr>
        <p:cxnSp>
          <p:nvCxnSpPr>
            <p:cNvPr id="19" name="Прямая соединительная линия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Прямая соединительная линия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Прямая соединительная линия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Дата 4"/>
          <p:cNvSpPr>
            <a:spLocks noGrp="1"/>
          </p:cNvSpPr>
          <p:nvPr>
            <p:ph type="dt" sz="half" idx="10"/>
          </p:nvPr>
        </p:nvSpPr>
        <p:spPr>
          <a:xfrm>
            <a:off x="6477000" y="55499"/>
            <a:ext cx="2133600" cy="365125"/>
          </a:xfrm>
        </p:spPr>
        <p:txBody>
          <a:bodyPr/>
          <a:lstStyle/>
          <a:p>
            <a:fld id="{EFB77846-392D-4563-BE9B-3D0CC0CF12AD}" type="datetimeFigureOut">
              <a:rPr lang="ru-RU" smtClean="0"/>
              <a:pPr/>
              <a:t>21.03.2022</a:t>
            </a:fld>
            <a:endParaRPr lang="ru-RU"/>
          </a:p>
        </p:txBody>
      </p:sp>
      <p:sp>
        <p:nvSpPr>
          <p:cNvPr id="6" name="Нижний колонтитул 5"/>
          <p:cNvSpPr>
            <a:spLocks noGrp="1"/>
          </p:cNvSpPr>
          <p:nvPr>
            <p:ph type="ftr" sz="quarter" idx="11"/>
          </p:nvPr>
        </p:nvSpPr>
        <p:spPr>
          <a:xfrm>
            <a:off x="914400" y="55499"/>
            <a:ext cx="5562600" cy="365125"/>
          </a:xfrm>
        </p:spPr>
        <p:txBody>
          <a:bodyPr/>
          <a:lstStyle/>
          <a:p>
            <a:endParaRPr lang="ru-RU"/>
          </a:p>
        </p:txBody>
      </p:sp>
      <p:sp>
        <p:nvSpPr>
          <p:cNvPr id="7" name="Номер слайда 6"/>
          <p:cNvSpPr>
            <a:spLocks noGrp="1"/>
          </p:cNvSpPr>
          <p:nvPr>
            <p:ph type="sldNum" sz="quarter" idx="12"/>
          </p:nvPr>
        </p:nvSpPr>
        <p:spPr>
          <a:xfrm>
            <a:off x="8610600" y="55499"/>
            <a:ext cx="457200" cy="365125"/>
          </a:xfrm>
        </p:spPr>
        <p:txBody>
          <a:bodyPr/>
          <a:lstStyle/>
          <a:p>
            <a:fld id="{CF59E040-A4FE-4364-ACC4-1555A9E6C6D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FB77846-392D-4563-BE9B-3D0CC0CF12AD}" type="datetimeFigureOut">
              <a:rPr lang="ru-RU" smtClean="0"/>
              <a:pPr/>
              <a:t>21.03.2022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F59E040-A4FE-4364-ACC4-1555A9E6C6D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981200" cy="5851525"/>
          </a:xfrm>
        </p:spPr>
        <p:txBody>
          <a:bodyPr vert="eaVert" anchor="ct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274639"/>
            <a:ext cx="5867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FB77846-392D-4563-BE9B-3D0CC0CF12AD}" type="datetimeFigureOut">
              <a:rPr lang="ru-RU" smtClean="0"/>
              <a:pPr/>
              <a:t>21.03.2022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F59E040-A4FE-4364-ACC4-1555A9E6C6D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Прямоугольник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Прямоугольник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Прямоугольник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Прямоугольник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Прямоугольник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914400" y="512064"/>
            <a:ext cx="7772400" cy="914400"/>
          </a:xfrm>
          <a:prstGeom prst="rect">
            <a:avLst/>
          </a:prstGeom>
        </p:spPr>
        <p:txBody>
          <a:bodyPr vert="horz" anchor="t">
            <a:no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EFB77846-392D-4563-BE9B-3D0CC0CF12AD}" type="datetimeFigureOut">
              <a:rPr lang="ru-RU" smtClean="0"/>
              <a:pPr/>
              <a:t>21.03.2022</a:t>
            </a:fld>
            <a:endParaRPr lang="ru-RU"/>
          </a:p>
        </p:txBody>
      </p:sp>
      <p:sp>
        <p:nvSpPr>
          <p:cNvPr id="3" name="Нижний колонтитул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ru-RU"/>
          </a:p>
        </p:txBody>
      </p:sp>
      <p:sp>
        <p:nvSpPr>
          <p:cNvPr id="23" name="Номер слайда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CF59E040-A4FE-4364-ACC4-1555A9E6C6D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5" Type="http://schemas.openxmlformats.org/officeDocument/2006/relationships/image" Target="../media/image11.jpe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620688"/>
            <a:ext cx="7906072" cy="4248472"/>
          </a:xfrm>
          <a:ln>
            <a:solidFill>
              <a:schemeClr val="tx2">
                <a:lumMod val="75000"/>
              </a:schemeClr>
            </a:solidFill>
          </a:ln>
        </p:spPr>
        <p:txBody>
          <a:bodyPr/>
          <a:lstStyle/>
          <a:p>
            <a:pPr algn="ctr"/>
            <a:r>
              <a:rPr lang="en-US" b="0" dirty="0" smtClean="0"/>
              <a:t> </a:t>
            </a:r>
            <a:r>
              <a:rPr lang="en-US" b="0" dirty="0" smtClean="0"/>
              <a:t>artists </a:t>
            </a:r>
            <a:r>
              <a:rPr lang="en-US" b="0" dirty="0" smtClean="0"/>
              <a:t>of the 19th </a:t>
            </a:r>
            <a:r>
              <a:rPr lang="en-US" b="0" dirty="0" smtClean="0"/>
              <a:t>century</a:t>
            </a:r>
            <a:r>
              <a:rPr lang="en-US" b="0" dirty="0" smtClean="0"/>
              <a:t> </a:t>
            </a:r>
            <a:endParaRPr lang="ru-RU" dirty="0"/>
          </a:p>
        </p:txBody>
      </p:sp>
      <p:sp>
        <p:nvSpPr>
          <p:cNvPr id="3" name="Подзаголовок 2"/>
          <p:cNvSpPr>
            <a:spLocks noGrp="1"/>
          </p:cNvSpPr>
          <p:nvPr>
            <p:ph type="subTitle" idx="1"/>
          </p:nvPr>
        </p:nvSpPr>
        <p:spPr>
          <a:xfrm>
            <a:off x="5220072" y="4581128"/>
            <a:ext cx="3744416" cy="1584176"/>
          </a:xfrm>
        </p:spPr>
        <p:txBody>
          <a:bodyPr>
            <a:normAutofit fontScale="77500" lnSpcReduction="20000"/>
          </a:bodyPr>
          <a:lstStyle/>
          <a:p>
            <a:r>
              <a:rPr lang="en-US" dirty="0" smtClean="0"/>
              <a:t>Prepared: </a:t>
            </a:r>
            <a:r>
              <a:rPr lang="en-US" dirty="0" smtClean="0"/>
              <a:t>students of 9 B class: </a:t>
            </a:r>
          </a:p>
          <a:p>
            <a:r>
              <a:rPr lang="en-US" dirty="0" err="1" smtClean="0"/>
              <a:t>Dozorova</a:t>
            </a:r>
            <a:r>
              <a:rPr lang="en-US" smtClean="0"/>
              <a:t> Elizaveta</a:t>
            </a:r>
            <a:endParaRPr lang="en-US" dirty="0" smtClean="0"/>
          </a:p>
          <a:p>
            <a:r>
              <a:rPr lang="en-US" dirty="0" err="1" smtClean="0"/>
              <a:t>Matveicheva</a:t>
            </a:r>
            <a:r>
              <a:rPr lang="en-US" dirty="0" smtClean="0"/>
              <a:t> </a:t>
            </a:r>
            <a:r>
              <a:rPr lang="en-US" dirty="0" smtClean="0"/>
              <a:t>Darya </a:t>
            </a:r>
            <a:endParaRPr lang="en-US" dirty="0"/>
          </a:p>
          <a:p>
            <a:r>
              <a:rPr lang="en-US" dirty="0" err="1" smtClean="0"/>
              <a:t>Shumilo</a:t>
            </a:r>
            <a:r>
              <a:rPr lang="en-US" dirty="0" smtClean="0"/>
              <a:t> Darya</a:t>
            </a:r>
          </a:p>
          <a:p>
            <a:r>
              <a:rPr lang="en-US" dirty="0" smtClean="0"/>
              <a:t>Teacher: Irina </a:t>
            </a:r>
            <a:r>
              <a:rPr lang="en-US" dirty="0" err="1" smtClean="0"/>
              <a:t>Vyacheslavovna</a:t>
            </a:r>
            <a:r>
              <a:rPr lang="en-US" dirty="0" smtClean="0"/>
              <a:t> Alekseeva</a:t>
            </a:r>
          </a:p>
          <a:p>
            <a:endParaRPr lang="en-US" dirty="0"/>
          </a:p>
          <a:p>
            <a:r>
              <a:rPr lang="en-US" dirty="0" smtClean="0"/>
              <a:t>20.03.2018</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lstStyle/>
          <a:p>
            <a:r>
              <a:rPr lang="en-US" dirty="0"/>
              <a:t>Vincent Willem Van Gogh</a:t>
            </a:r>
            <a:endParaRPr lang="ru-RU" dirty="0"/>
          </a:p>
        </p:txBody>
      </p:sp>
      <p:pic>
        <p:nvPicPr>
          <p:cNvPr id="5" name="Содержимое 4" descr="ван гог портрет.JPG"/>
          <p:cNvPicPr>
            <a:picLocks noGrp="1" noChangeAspect="1"/>
          </p:cNvPicPr>
          <p:nvPr>
            <p:ph sz="half" idx="1"/>
          </p:nvPr>
        </p:nvPicPr>
        <p:blipFill>
          <a:blip r:embed="rId2" cstate="print"/>
          <a:stretch>
            <a:fillRect/>
          </a:stretch>
        </p:blipFill>
        <p:spPr>
          <a:xfrm>
            <a:off x="179512" y="1052736"/>
            <a:ext cx="4233772" cy="5563176"/>
          </a:xfrm>
          <a:ln w="38100">
            <a:solidFill>
              <a:schemeClr val="accent6">
                <a:lumMod val="20000"/>
                <a:lumOff val="80000"/>
              </a:schemeClr>
            </a:solidFill>
          </a:ln>
        </p:spPr>
      </p:pic>
      <p:sp>
        <p:nvSpPr>
          <p:cNvPr id="4" name="Содержимое 3"/>
          <p:cNvSpPr>
            <a:spLocks noGrp="1"/>
          </p:cNvSpPr>
          <p:nvPr>
            <p:ph sz="half" idx="2"/>
          </p:nvPr>
        </p:nvSpPr>
        <p:spPr/>
        <p:txBody>
          <a:bodyPr>
            <a:normAutofit fontScale="92500" lnSpcReduction="20000"/>
          </a:bodyPr>
          <a:lstStyle/>
          <a:p>
            <a:r>
              <a:rPr lang="en-US" b="1" i="1" dirty="0" smtClean="0"/>
              <a:t>Vincent Willem Van Gogh was born in Netherland in the 19th century. He is one of the most famous of Netherlander painters of this time. His famous pictures there are:"Van Gogh's bedroom in </a:t>
            </a:r>
            <a:r>
              <a:rPr lang="en-US" b="1" i="1" dirty="0" err="1" smtClean="0"/>
              <a:t>Arles",Museum</a:t>
            </a:r>
            <a:r>
              <a:rPr lang="en-US" b="1" i="1" dirty="0" smtClean="0"/>
              <a:t> d'Orsay, Paris, France.;"Walk of </a:t>
            </a:r>
            <a:r>
              <a:rPr lang="en-US" b="1" i="1" dirty="0" err="1" smtClean="0"/>
              <a:t>prisoners.",Moscow</a:t>
            </a:r>
            <a:r>
              <a:rPr lang="en-US" b="1" i="1" dirty="0" smtClean="0"/>
              <a:t> </a:t>
            </a:r>
            <a:r>
              <a:rPr lang="en-US" b="1" i="1" dirty="0" err="1" smtClean="0"/>
              <a:t>Pushkins</a:t>
            </a:r>
            <a:r>
              <a:rPr lang="en-US" b="1" i="1" dirty="0" smtClean="0"/>
              <a:t> museum.</a:t>
            </a:r>
            <a:endParaRPr lang="ru-RU"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273050"/>
            <a:ext cx="8229600" cy="1067718"/>
          </a:xfrm>
        </p:spPr>
        <p:txBody>
          <a:bodyPr/>
          <a:lstStyle/>
          <a:p>
            <a:r>
              <a:rPr lang="en-US" dirty="0" smtClean="0"/>
              <a:t>The blossoming almonds branches</a:t>
            </a:r>
            <a:endParaRPr lang="ru-RU" dirty="0"/>
          </a:p>
        </p:txBody>
      </p:sp>
      <p:sp>
        <p:nvSpPr>
          <p:cNvPr id="3" name="Текст 2"/>
          <p:cNvSpPr>
            <a:spLocks noGrp="1"/>
          </p:cNvSpPr>
          <p:nvPr>
            <p:ph type="body" idx="2"/>
          </p:nvPr>
        </p:nvSpPr>
        <p:spPr>
          <a:xfrm>
            <a:off x="395536" y="1196752"/>
            <a:ext cx="3024336" cy="5400600"/>
          </a:xfrm>
        </p:spPr>
        <p:txBody>
          <a:bodyPr>
            <a:noAutofit/>
          </a:bodyPr>
          <a:lstStyle/>
          <a:p>
            <a:r>
              <a:rPr lang="en-US" sz="2000" b="1" i="1" dirty="0" smtClean="0"/>
              <a:t>I'm going to tell you about "The blossoming almonds branches." To my mind its the most beautiful</a:t>
            </a:r>
            <a:r>
              <a:rPr lang="ru-RU" sz="2000" b="1" i="1" dirty="0" smtClean="0"/>
              <a:t>  </a:t>
            </a:r>
            <a:r>
              <a:rPr lang="en-US" sz="2000" b="1" i="1" dirty="0" smtClean="0"/>
              <a:t>picture of Vincent Willem Van Gogh. I can look at it for many time.</a:t>
            </a:r>
            <a:br>
              <a:rPr lang="en-US" sz="2000" b="1" i="1" dirty="0" smtClean="0"/>
            </a:br>
            <a:r>
              <a:rPr lang="en-US" sz="2000" b="1" i="1" dirty="0" smtClean="0"/>
              <a:t>On January 31, 1890 </a:t>
            </a:r>
            <a:r>
              <a:rPr lang="en-US" sz="2000" b="1" i="1" dirty="0" err="1" smtClean="0"/>
              <a:t>Teo</a:t>
            </a:r>
            <a:r>
              <a:rPr lang="en-US" sz="2000" b="1" i="1" dirty="0" smtClean="0"/>
              <a:t> van Gogh has written to Vincent about the birth of the son who was called Vincent Willem in honor of the uncle. Vincent van Gogh has at once turned to work over a picture which he intended to present to the younger brother</a:t>
            </a:r>
            <a:endParaRPr lang="ru-RU" sz="2000" b="1" i="1" dirty="0"/>
          </a:p>
        </p:txBody>
      </p:sp>
      <p:pic>
        <p:nvPicPr>
          <p:cNvPr id="5" name="Содержимое 4" descr="ван гог карт.jpg"/>
          <p:cNvPicPr>
            <a:picLocks noGrp="1" noChangeAspect="1"/>
          </p:cNvPicPr>
          <p:nvPr>
            <p:ph sz="half" idx="1"/>
          </p:nvPr>
        </p:nvPicPr>
        <p:blipFill>
          <a:blip r:embed="rId2" cstate="print"/>
          <a:stretch>
            <a:fillRect/>
          </a:stretch>
        </p:blipFill>
        <p:spPr>
          <a:xfrm>
            <a:off x="3419872" y="1988840"/>
            <a:ext cx="5486400" cy="3312368"/>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435280" cy="936104"/>
          </a:xfrm>
        </p:spPr>
        <p:txBody>
          <a:bodyPr/>
          <a:lstStyle/>
          <a:p>
            <a:r>
              <a:rPr lang="en-US" dirty="0" smtClean="0"/>
              <a:t>Oskar Claude Monet</a:t>
            </a:r>
            <a:endParaRPr lang="ru-RU" dirty="0"/>
          </a:p>
        </p:txBody>
      </p:sp>
      <p:pic>
        <p:nvPicPr>
          <p:cNvPr id="5" name="Содержимое 4" descr="клод моне портрет.jpg"/>
          <p:cNvPicPr>
            <a:picLocks noGrp="1" noChangeAspect="1"/>
          </p:cNvPicPr>
          <p:nvPr>
            <p:ph sz="half" idx="1"/>
          </p:nvPr>
        </p:nvPicPr>
        <p:blipFill>
          <a:blip r:embed="rId2" cstate="print"/>
          <a:stretch>
            <a:fillRect/>
          </a:stretch>
        </p:blipFill>
        <p:spPr>
          <a:xfrm>
            <a:off x="611560" y="980728"/>
            <a:ext cx="3434159" cy="5580508"/>
          </a:xfrm>
          <a:ln w="38100">
            <a:solidFill>
              <a:schemeClr val="accent6">
                <a:lumMod val="20000"/>
                <a:lumOff val="80000"/>
              </a:schemeClr>
            </a:solidFill>
          </a:ln>
        </p:spPr>
      </p:pic>
      <p:sp>
        <p:nvSpPr>
          <p:cNvPr id="4" name="Содержимое 3"/>
          <p:cNvSpPr>
            <a:spLocks noGrp="1"/>
          </p:cNvSpPr>
          <p:nvPr>
            <p:ph sz="half" idx="2"/>
          </p:nvPr>
        </p:nvSpPr>
        <p:spPr>
          <a:xfrm>
            <a:off x="4139952" y="1412777"/>
            <a:ext cx="4553992" cy="4883688"/>
          </a:xfrm>
        </p:spPr>
        <p:txBody>
          <a:bodyPr>
            <a:noAutofit/>
          </a:bodyPr>
          <a:lstStyle/>
          <a:p>
            <a:r>
              <a:rPr lang="en-US" sz="2400" b="1" i="1" dirty="0" smtClean="0"/>
              <a:t>Oskar Claude Monet was born in France in the 19th century.</a:t>
            </a:r>
            <a:r>
              <a:rPr lang="ru-RU" sz="2400" b="1" i="1" dirty="0" smtClean="0"/>
              <a:t> </a:t>
            </a:r>
            <a:r>
              <a:rPr lang="en-US" sz="2400" b="1" i="1" dirty="0" smtClean="0"/>
              <a:t>French painter, one of founders of impressionism. He is one of the most famous of France painters of this time. His famous pictures there are:«</a:t>
            </a:r>
            <a:r>
              <a:rPr lang="ru-RU" sz="2400" b="1" i="1" dirty="0" smtClean="0"/>
              <a:t> </a:t>
            </a:r>
            <a:r>
              <a:rPr lang="en-US" sz="2400" b="1" i="1" dirty="0" err="1" smtClean="0"/>
              <a:t>Kaputsinok</a:t>
            </a:r>
            <a:r>
              <a:rPr lang="ru-RU" sz="2400" b="1" i="1" dirty="0" smtClean="0"/>
              <a:t> </a:t>
            </a:r>
            <a:r>
              <a:rPr lang="en-US" sz="2400" b="1" i="1" dirty="0" smtClean="0"/>
              <a:t>Boulevard in Paris", 1873; "Rocks in </a:t>
            </a:r>
            <a:r>
              <a:rPr lang="en-US" sz="2400" b="1" i="1" dirty="0" err="1" smtClean="0"/>
              <a:t>Bel</a:t>
            </a:r>
            <a:r>
              <a:rPr lang="en-US" sz="2400" b="1" i="1" dirty="0" smtClean="0"/>
              <a:t>-or", 1886, "Morning by the sea", 1881.</a:t>
            </a:r>
            <a:endParaRPr lang="ru-RU" sz="2400" b="1" i="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3050"/>
            <a:ext cx="8447856" cy="923702"/>
          </a:xfrm>
        </p:spPr>
        <p:txBody>
          <a:bodyPr/>
          <a:lstStyle/>
          <a:p>
            <a:r>
              <a:rPr lang="en-US" dirty="0" smtClean="0"/>
              <a:t>Woman in garden</a:t>
            </a:r>
            <a:endParaRPr lang="ru-RU" dirty="0"/>
          </a:p>
        </p:txBody>
      </p:sp>
      <p:sp>
        <p:nvSpPr>
          <p:cNvPr id="3" name="Текст 2"/>
          <p:cNvSpPr>
            <a:spLocks noGrp="1"/>
          </p:cNvSpPr>
          <p:nvPr>
            <p:ph type="body" idx="2"/>
          </p:nvPr>
        </p:nvSpPr>
        <p:spPr>
          <a:xfrm>
            <a:off x="395536" y="1124744"/>
            <a:ext cx="3528392" cy="5544616"/>
          </a:xfrm>
        </p:spPr>
        <p:txBody>
          <a:bodyPr>
            <a:normAutofit lnSpcReduction="10000"/>
          </a:bodyPr>
          <a:lstStyle/>
          <a:p>
            <a:r>
              <a:rPr lang="en-US" b="1" i="1" dirty="0" smtClean="0"/>
              <a:t/>
            </a:r>
            <a:br>
              <a:rPr lang="en-US" b="1" i="1" dirty="0" smtClean="0"/>
            </a:br>
            <a:r>
              <a:rPr lang="en-US" sz="2000" b="1" i="1" dirty="0" smtClean="0"/>
              <a:t>I'm going to tell you about "Woman in garden</a:t>
            </a:r>
            <a:r>
              <a:rPr lang="ru-RU" sz="2000" b="1" i="1" dirty="0" smtClean="0"/>
              <a:t> </a:t>
            </a:r>
            <a:r>
              <a:rPr lang="en-US" sz="2000" b="1" i="1" dirty="0" smtClean="0"/>
              <a:t>".</a:t>
            </a:r>
            <a:r>
              <a:rPr lang="ru-RU" sz="2000" b="1" i="1" dirty="0" smtClean="0"/>
              <a:t> </a:t>
            </a:r>
            <a:r>
              <a:rPr lang="en-US" sz="2000" b="1" i="1" dirty="0" smtClean="0"/>
              <a:t>To my mind its the most beautiful</a:t>
            </a:r>
            <a:r>
              <a:rPr lang="ru-RU" sz="2000" b="1" i="1" dirty="0" smtClean="0"/>
              <a:t> </a:t>
            </a:r>
            <a:r>
              <a:rPr lang="en-US" sz="2000" b="1" i="1" dirty="0" smtClean="0"/>
              <a:t> picture</a:t>
            </a:r>
            <a:r>
              <a:rPr lang="ru-RU" sz="2000" b="1" i="1" dirty="0" smtClean="0"/>
              <a:t> </a:t>
            </a:r>
            <a:r>
              <a:rPr lang="en-US" sz="2000" b="1" i="1" dirty="0" smtClean="0"/>
              <a:t>of Claude Monet. I can look at it for many time. </a:t>
            </a:r>
            <a:br>
              <a:rPr lang="en-US" sz="2000" b="1" i="1" dirty="0" smtClean="0"/>
            </a:br>
            <a:r>
              <a:rPr lang="en-US" sz="2000" b="1" i="1" dirty="0" smtClean="0"/>
              <a:t>His friends, coming to him on a visit to the quiet estate, brought to him the most beautiful flowers from different corners of the world therefore quite rare copies grew in a garden at him. Seasonally the garden changed the shades, than very much pleased the creator. He has found inexhaustible inspiration in the garden</a:t>
            </a:r>
            <a:endParaRPr lang="ru-RU" sz="2000" b="1" i="1" dirty="0"/>
          </a:p>
        </p:txBody>
      </p:sp>
      <p:pic>
        <p:nvPicPr>
          <p:cNvPr id="5" name="Содержимое 4" descr="моне карт.jpg"/>
          <p:cNvPicPr>
            <a:picLocks noGrp="1" noChangeAspect="1"/>
          </p:cNvPicPr>
          <p:nvPr>
            <p:ph sz="half" idx="1"/>
          </p:nvPr>
        </p:nvPicPr>
        <p:blipFill>
          <a:blip r:embed="rId2" cstate="print"/>
          <a:stretch>
            <a:fillRect/>
          </a:stretch>
        </p:blipFill>
        <p:spPr>
          <a:xfrm>
            <a:off x="4211960" y="548680"/>
            <a:ext cx="4680520" cy="6002195"/>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229600" cy="1165816"/>
          </a:xfrm>
        </p:spPr>
        <p:txBody>
          <a:bodyPr/>
          <a:lstStyle/>
          <a:p>
            <a:r>
              <a:rPr lang="en-US" dirty="0" smtClean="0"/>
              <a:t>Salvador Dali</a:t>
            </a:r>
            <a:endParaRPr lang="ru-RU" dirty="0"/>
          </a:p>
        </p:txBody>
      </p:sp>
      <p:pic>
        <p:nvPicPr>
          <p:cNvPr id="5" name="Содержимое 4" descr="сальвадор.jpg"/>
          <p:cNvPicPr>
            <a:picLocks noGrp="1" noChangeAspect="1"/>
          </p:cNvPicPr>
          <p:nvPr>
            <p:ph sz="half" idx="1"/>
          </p:nvPr>
        </p:nvPicPr>
        <p:blipFill>
          <a:blip r:embed="rId2" cstate="print"/>
          <a:stretch>
            <a:fillRect/>
          </a:stretch>
        </p:blipFill>
        <p:spPr>
          <a:xfrm>
            <a:off x="251520" y="1268760"/>
            <a:ext cx="4127571" cy="5256583"/>
          </a:xfrm>
          <a:ln w="38100">
            <a:solidFill>
              <a:schemeClr val="accent6">
                <a:lumMod val="20000"/>
                <a:lumOff val="80000"/>
              </a:schemeClr>
            </a:solidFill>
          </a:ln>
        </p:spPr>
      </p:pic>
      <p:sp>
        <p:nvSpPr>
          <p:cNvPr id="4" name="Содержимое 3"/>
          <p:cNvSpPr>
            <a:spLocks noGrp="1"/>
          </p:cNvSpPr>
          <p:nvPr>
            <p:ph sz="half" idx="2"/>
          </p:nvPr>
        </p:nvSpPr>
        <p:spPr>
          <a:xfrm>
            <a:off x="4572000" y="1268760"/>
            <a:ext cx="4121944" cy="5328591"/>
          </a:xfrm>
        </p:spPr>
        <p:txBody>
          <a:bodyPr>
            <a:normAutofit/>
          </a:bodyPr>
          <a:lstStyle/>
          <a:p>
            <a:r>
              <a:rPr lang="en-US" b="1" i="1" dirty="0" smtClean="0"/>
              <a:t>Salvador Dali was born in Spain in the 19th century. He is one the most famous of Spanish painters of this time. Among his famous pictures there are:"The woman with the head from roses";"Constancy of memory";"Metamorphosis </a:t>
            </a:r>
            <a:r>
              <a:rPr lang="en-US" b="1" i="1" dirty="0" err="1" smtClean="0"/>
              <a:t>Narcissa</a:t>
            </a:r>
            <a:r>
              <a:rPr lang="en-US" b="1" i="1" dirty="0" smtClean="0"/>
              <a:t>".</a:t>
            </a:r>
            <a:endParaRPr lang="ru-RU" b="1" i="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0"/>
            <a:ext cx="8229600" cy="1268760"/>
          </a:xfrm>
        </p:spPr>
        <p:txBody>
          <a:bodyPr/>
          <a:lstStyle/>
          <a:p>
            <a:r>
              <a:rPr lang="en-US" dirty="0" smtClean="0"/>
              <a:t>Constancy of memory</a:t>
            </a:r>
            <a:endParaRPr lang="ru-RU" dirty="0"/>
          </a:p>
        </p:txBody>
      </p:sp>
      <p:sp>
        <p:nvSpPr>
          <p:cNvPr id="3" name="Текст 2"/>
          <p:cNvSpPr>
            <a:spLocks noGrp="1"/>
          </p:cNvSpPr>
          <p:nvPr>
            <p:ph type="body" idx="2"/>
          </p:nvPr>
        </p:nvSpPr>
        <p:spPr>
          <a:xfrm>
            <a:off x="395536" y="1052736"/>
            <a:ext cx="2880320" cy="5616624"/>
          </a:xfrm>
        </p:spPr>
        <p:txBody>
          <a:bodyPr>
            <a:noAutofit/>
          </a:bodyPr>
          <a:lstStyle/>
          <a:p>
            <a:r>
              <a:rPr lang="en-US" sz="2000" b="1" i="1" dirty="0" smtClean="0"/>
              <a:t>I'm going to tell you about "Constancy of memory."To my mind its the most beautiful</a:t>
            </a:r>
            <a:r>
              <a:rPr lang="ru-RU" sz="2000" b="1" i="1" dirty="0" smtClean="0"/>
              <a:t>  </a:t>
            </a:r>
            <a:r>
              <a:rPr lang="en-US" sz="2000" b="1" i="1" dirty="0" smtClean="0"/>
              <a:t>picture</a:t>
            </a:r>
            <a:r>
              <a:rPr lang="ru-RU" sz="2000" b="1" i="1" dirty="0" smtClean="0"/>
              <a:t> </a:t>
            </a:r>
            <a:r>
              <a:rPr lang="en-US" sz="2000" b="1" i="1" dirty="0" smtClean="0"/>
              <a:t>of Salvador Dali. I can look at it for many time. The idea of work has come to Dali in hot summer </a:t>
            </a:r>
            <a:r>
              <a:rPr lang="en-US" sz="2000" b="1" i="1" dirty="0" err="1" smtClean="0"/>
              <a:t>day.After</a:t>
            </a:r>
            <a:r>
              <a:rPr lang="en-US" sz="2000" b="1" i="1" dirty="0" smtClean="0"/>
              <a:t> Dali's food I have noticed that cheese melts from a heat, becomes </a:t>
            </a:r>
            <a:r>
              <a:rPr lang="en-US" sz="2000" b="1" i="1" dirty="0" err="1" smtClean="0"/>
              <a:t>fluid.The</a:t>
            </a:r>
            <a:r>
              <a:rPr lang="en-US" sz="2000" b="1" i="1" dirty="0" smtClean="0"/>
              <a:t> artist had had a desire to write a landscape with the melting hours.</a:t>
            </a:r>
            <a:endParaRPr lang="ru-RU" sz="2000" b="1" i="1" dirty="0"/>
          </a:p>
        </p:txBody>
      </p:sp>
      <p:pic>
        <p:nvPicPr>
          <p:cNvPr id="5" name="Содержимое 4" descr="сальвадор карт.jpg"/>
          <p:cNvPicPr>
            <a:picLocks noGrp="1" noChangeAspect="1"/>
          </p:cNvPicPr>
          <p:nvPr>
            <p:ph sz="half" idx="1"/>
          </p:nvPr>
        </p:nvPicPr>
        <p:blipFill>
          <a:blip r:embed="rId2" cstate="print"/>
          <a:stretch>
            <a:fillRect/>
          </a:stretch>
        </p:blipFill>
        <p:spPr>
          <a:xfrm>
            <a:off x="3203848" y="1556792"/>
            <a:ext cx="5775366" cy="396044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4.jpg"/>
          <p:cNvPicPr>
            <a:picLocks noChangeAspect="1"/>
          </p:cNvPicPr>
          <p:nvPr/>
        </p:nvPicPr>
        <p:blipFill>
          <a:blip r:embed="rId2" cstate="print"/>
          <a:stretch>
            <a:fillRect/>
          </a:stretch>
        </p:blipFill>
        <p:spPr>
          <a:xfrm>
            <a:off x="4355976" y="3501008"/>
            <a:ext cx="4200467" cy="3150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Рисунок 6" descr="2.jpg"/>
          <p:cNvPicPr>
            <a:picLocks noChangeAspect="1"/>
          </p:cNvPicPr>
          <p:nvPr/>
        </p:nvPicPr>
        <p:blipFill>
          <a:blip r:embed="rId3" cstate="print"/>
          <a:stretch>
            <a:fillRect/>
          </a:stretch>
        </p:blipFill>
        <p:spPr>
          <a:xfrm>
            <a:off x="1115616" y="2708920"/>
            <a:ext cx="2864106" cy="37444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descr="3.jpg"/>
          <p:cNvPicPr>
            <a:picLocks noChangeAspect="1"/>
          </p:cNvPicPr>
          <p:nvPr/>
        </p:nvPicPr>
        <p:blipFill>
          <a:blip r:embed="rId4" cstate="print"/>
          <a:stretch>
            <a:fillRect/>
          </a:stretch>
        </p:blipFill>
        <p:spPr>
          <a:xfrm>
            <a:off x="4716016" y="692696"/>
            <a:ext cx="4274282" cy="32552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descr="1.jpg"/>
          <p:cNvPicPr>
            <a:picLocks noChangeAspect="1"/>
          </p:cNvPicPr>
          <p:nvPr/>
        </p:nvPicPr>
        <p:blipFill>
          <a:blip r:embed="rId5" cstate="print"/>
          <a:stretch>
            <a:fillRect/>
          </a:stretch>
        </p:blipFill>
        <p:spPr>
          <a:xfrm>
            <a:off x="611560" y="188640"/>
            <a:ext cx="3953519" cy="28604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Заголовок 1"/>
          <p:cNvSpPr>
            <a:spLocks noGrp="1"/>
          </p:cNvSpPr>
          <p:nvPr>
            <p:ph type="title"/>
          </p:nvPr>
        </p:nvSpPr>
        <p:spPr>
          <a:xfrm>
            <a:off x="914400" y="2636912"/>
            <a:ext cx="7772400" cy="792088"/>
          </a:xfrm>
        </p:spPr>
        <p:style>
          <a:lnRef idx="1">
            <a:schemeClr val="dk1"/>
          </a:lnRef>
          <a:fillRef idx="1001">
            <a:schemeClr val="dk2"/>
          </a:fillRef>
          <a:effectRef idx="1">
            <a:schemeClr val="dk1"/>
          </a:effectRef>
          <a:fontRef idx="minor">
            <a:schemeClr val="dk1"/>
          </a:fontRef>
        </p:style>
        <p:txBody>
          <a:bodyPr/>
          <a:lstStyle/>
          <a:p>
            <a:r>
              <a:rPr lang="ru-RU" b="1" i="1" dirty="0" smtClean="0"/>
              <a:t>               </a:t>
            </a:r>
            <a:r>
              <a:rPr lang="en-US" b="1" i="1" u="sng" dirty="0" smtClean="0">
                <a:solidFill>
                  <a:schemeClr val="tx1"/>
                </a:solidFill>
              </a:rPr>
              <a:t>Thanks for your </a:t>
            </a:r>
            <a:r>
              <a:rPr lang="en-US" b="1" i="1" u="sng" dirty="0" smtClean="0">
                <a:solidFill>
                  <a:schemeClr val="tx1"/>
                </a:solidFill>
              </a:rPr>
              <a:t>attention</a:t>
            </a:r>
            <a:endParaRPr lang="ru-RU" b="1" i="1" u="sng" dirty="0">
              <a:solidFill>
                <a:schemeClr val="tx1"/>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Метро">
  <a:themeElements>
    <a:clrScheme name="Метро">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Метро">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32</TotalTime>
  <Words>314</Words>
  <Application>Microsoft Office PowerPoint</Application>
  <PresentationFormat>Экран (4:3)</PresentationFormat>
  <Paragraphs>21</Paragraphs>
  <Slides>8</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8</vt:i4>
      </vt:variant>
    </vt:vector>
  </HeadingPairs>
  <TitlesOfParts>
    <vt:vector size="14" baseType="lpstr">
      <vt:lpstr>Consolas</vt:lpstr>
      <vt:lpstr>Corbel</vt:lpstr>
      <vt:lpstr>Wingdings</vt:lpstr>
      <vt:lpstr>Wingdings 2</vt:lpstr>
      <vt:lpstr>Wingdings 3</vt:lpstr>
      <vt:lpstr>Метро</vt:lpstr>
      <vt:lpstr> artists of the 19th century </vt:lpstr>
      <vt:lpstr>Vincent Willem Van Gogh</vt:lpstr>
      <vt:lpstr>The blossoming almonds branches</vt:lpstr>
      <vt:lpstr>Oskar Claude Monet</vt:lpstr>
      <vt:lpstr>Woman in garden</vt:lpstr>
      <vt:lpstr>Salvador Dali</vt:lpstr>
      <vt:lpstr>Constancy of memory</vt:lpstr>
      <vt:lpstr>               Thanks for your attention</vt:lpstr>
    </vt:vector>
  </TitlesOfParts>
  <Company>Reanimator Extreme Edition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оксана</dc:creator>
  <cp:lastModifiedBy>dfsd664hbdfcdfs@outlook.com</cp:lastModifiedBy>
  <cp:revision>7</cp:revision>
  <dcterms:created xsi:type="dcterms:W3CDTF">2016-03-03T18:12:56Z</dcterms:created>
  <dcterms:modified xsi:type="dcterms:W3CDTF">2022-03-21T05:55:38Z</dcterms:modified>
</cp:coreProperties>
</file>