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sldIdLst>
    <p:sldId id="266" r:id="rId2"/>
    <p:sldId id="257" r:id="rId3"/>
    <p:sldId id="265" r:id="rId4"/>
    <p:sldId id="256" r:id="rId5"/>
    <p:sldId id="258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23B3FE4-1A02-4F71-A167-065195C200C3}">
          <p14:sldIdLst>
            <p14:sldId id="266"/>
            <p14:sldId id="257"/>
            <p14:sldId id="265"/>
            <p14:sldId id="256"/>
            <p14:sldId id="25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54714" autoAdjust="0"/>
  </p:normalViewPr>
  <p:slideViewPr>
    <p:cSldViewPr>
      <p:cViewPr varScale="1">
        <p:scale>
          <a:sx n="73" d="100"/>
          <a:sy n="73" d="100"/>
        </p:scale>
        <p:origin x="-129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8ACE4A-47F2-4287-BBBC-7BEDB140EA17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94C3E1-BAA3-46EA-84EF-0C8A8BB8D8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539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347EAEC8-C5E8-4BF2-9C6A-B485BB8D1C4B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C12E688-402F-4B13-BB24-98808CD148D8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EAEC8-C5E8-4BF2-9C6A-B485BB8D1C4B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2E688-402F-4B13-BB24-98808CD148D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EAEC8-C5E8-4BF2-9C6A-B485BB8D1C4B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2E688-402F-4B13-BB24-98808CD148D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EAEC8-C5E8-4BF2-9C6A-B485BB8D1C4B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2E688-402F-4B13-BB24-98808CD148D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EAEC8-C5E8-4BF2-9C6A-B485BB8D1C4B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2E688-402F-4B13-BB24-98808CD148D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EAEC8-C5E8-4BF2-9C6A-B485BB8D1C4B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2E688-402F-4B13-BB24-98808CD148D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EAEC8-C5E8-4BF2-9C6A-B485BB8D1C4B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2E688-402F-4B13-BB24-98808CD148D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EAEC8-C5E8-4BF2-9C6A-B485BB8D1C4B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2E688-402F-4B13-BB24-98808CD148D8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EAEC8-C5E8-4BF2-9C6A-B485BB8D1C4B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2E688-402F-4B13-BB24-98808CD148D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EAEC8-C5E8-4BF2-9C6A-B485BB8D1C4B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2E688-402F-4B13-BB24-98808CD148D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EAEC8-C5E8-4BF2-9C6A-B485BB8D1C4B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2E688-402F-4B13-BB24-98808CD148D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47EAEC8-C5E8-4BF2-9C6A-B485BB8D1C4B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C12E688-402F-4B13-BB24-98808CD148D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276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idx="1"/>
          </p:nvPr>
        </p:nvSpPr>
        <p:spPr>
          <a:xfrm>
            <a:off x="468313" y="692696"/>
            <a:ext cx="7848600" cy="5760492"/>
          </a:xfrm>
        </p:spPr>
        <p:txBody>
          <a:bodyPr>
            <a:normAutofit/>
          </a:bodyPr>
          <a:lstStyle/>
          <a:p>
            <a:pPr marL="68580" indent="0" algn="just">
              <a:buNone/>
            </a:pPr>
            <a:r>
              <a:rPr lang="en-US" b="1" dirty="0" smtClean="0">
                <a:solidFill>
                  <a:srgbClr val="FF0000"/>
                </a:solidFill>
              </a:rPr>
              <a:t>            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Mary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Poppins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is a 1964 American musical fantasy comedy film directed by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R.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Stevenson and produced by Walt Disney.</a:t>
            </a:r>
          </a:p>
          <a:p>
            <a:pPr marL="68580" indent="0" algn="just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          The film received five Academy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Award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nominations:</a:t>
            </a:r>
          </a:p>
          <a:p>
            <a:pPr marL="68580" indent="0" algn="just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Best Actress,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Best Film Editing, Best Original Music Score, Best Visual Effects, and Best Original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Song.   </a:t>
            </a:r>
          </a:p>
          <a:p>
            <a:pPr marL="68580" indent="0" algn="just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      In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2013, the film was selected for preservation in the United States National Film Registry by the Library of Congress as being "culturally, historically, 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marL="68580" indent="0" algn="just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aesthetically significant".</a:t>
            </a:r>
          </a:p>
          <a:p>
            <a:pPr marL="68580" indent="0" algn="just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9" y="4581129"/>
            <a:ext cx="3240360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4316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4392488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860032" y="1412776"/>
            <a:ext cx="3816424" cy="41764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Mary Poppins is widely considered to be Walt Disney's "crowning achievement", being his only film to garner a "Best Picture" nomination at the Oscars in his lifetime.</a:t>
            </a:r>
            <a:b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90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99992" y="188640"/>
            <a:ext cx="4176464" cy="5825467"/>
          </a:xfrm>
        </p:spPr>
        <p:txBody>
          <a:bodyPr>
            <a:noAutofit/>
          </a:bodyPr>
          <a:lstStyle/>
          <a:p>
            <a:pPr algn="ctr"/>
            <a:endParaRPr lang="en-US" b="1" dirty="0" smtClean="0">
              <a:solidFill>
                <a:schemeClr val="bg1"/>
              </a:solidFill>
              <a:latin typeface="Script MT Bold" pitchFamily="66" charset="0"/>
            </a:endParaRPr>
          </a:p>
          <a:p>
            <a:pPr algn="ctr"/>
            <a:endParaRPr lang="en-US" b="1" dirty="0">
              <a:solidFill>
                <a:schemeClr val="bg1"/>
              </a:solidFill>
              <a:latin typeface="Script MT Bold" pitchFamily="66" charset="0"/>
            </a:endParaRPr>
          </a:p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Script MT Bold" pitchFamily="66" charset="0"/>
              </a:rPr>
              <a:t>The </a:t>
            </a:r>
            <a:r>
              <a:rPr lang="en-US" sz="3600" b="1" dirty="0">
                <a:solidFill>
                  <a:schemeClr val="bg1"/>
                </a:solidFill>
                <a:latin typeface="Script MT Bold" pitchFamily="66" charset="0"/>
              </a:rPr>
              <a:t>Perfect </a:t>
            </a:r>
            <a:r>
              <a:rPr lang="en-US" sz="3600" b="1" dirty="0" smtClean="0">
                <a:solidFill>
                  <a:schemeClr val="bg1"/>
                </a:solidFill>
                <a:latin typeface="Script MT Bold" pitchFamily="66" charset="0"/>
              </a:rPr>
              <a:t>Nanny</a:t>
            </a:r>
            <a:endParaRPr lang="en-US" b="1" dirty="0" smtClean="0">
              <a:solidFill>
                <a:schemeClr val="bg1">
                  <a:lumMod val="50000"/>
                </a:schemeClr>
              </a:solidFill>
              <a:latin typeface="Script MT Bold" pitchFamily="66" charset="0"/>
            </a:endParaRPr>
          </a:p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Script MT Bold" pitchFamily="66" charset="0"/>
              </a:rPr>
              <a:t>Wanted </a:t>
            </a:r>
            <a:r>
              <a:rPr lang="en-US" sz="2000" b="1" dirty="0">
                <a:solidFill>
                  <a:schemeClr val="bg1"/>
                </a:solidFill>
                <a:latin typeface="Script MT Bold" pitchFamily="66" charset="0"/>
              </a:rPr>
              <a:t>a nanny for two adorable </a:t>
            </a:r>
            <a:r>
              <a:rPr lang="en-US" sz="2000" b="1" dirty="0" smtClean="0">
                <a:solidFill>
                  <a:schemeClr val="bg1"/>
                </a:solidFill>
                <a:latin typeface="Script MT Bold" pitchFamily="66" charset="0"/>
              </a:rPr>
              <a:t>children</a:t>
            </a:r>
          </a:p>
          <a:p>
            <a:endParaRPr lang="en-US" b="1" dirty="0">
              <a:solidFill>
                <a:schemeClr val="bg1">
                  <a:lumMod val="50000"/>
                </a:schemeClr>
              </a:solidFill>
              <a:latin typeface="Script MT Bold" pitchFamily="66" charset="0"/>
            </a:endParaRP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Script MT Bold" pitchFamily="66" charset="0"/>
              </a:rPr>
              <a:t>If you want this choice position</a:t>
            </a: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Script MT Bold" pitchFamily="66" charset="0"/>
              </a:rPr>
              <a:t>Have a cheery disposition</a:t>
            </a: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Script MT Bold" pitchFamily="66" charset="0"/>
              </a:rPr>
              <a:t>Rosy cheeks, no warts!</a:t>
            </a: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Script MT Bold" pitchFamily="66" charset="0"/>
              </a:rPr>
              <a:t>Play games, all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Script MT Bold" pitchFamily="66" charset="0"/>
              </a:rPr>
              <a:t>sort;</a:t>
            </a:r>
          </a:p>
          <a:p>
            <a:endParaRPr lang="en-US" b="1" dirty="0">
              <a:solidFill>
                <a:schemeClr val="bg1">
                  <a:lumMod val="50000"/>
                </a:schemeClr>
              </a:solidFill>
              <a:latin typeface="Script MT Bold" pitchFamily="66" charset="0"/>
            </a:endParaRP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Script MT Bold" pitchFamily="66" charset="0"/>
              </a:rPr>
              <a:t>You must be kind, you must be witty</a:t>
            </a: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Script MT Bold" pitchFamily="66" charset="0"/>
              </a:rPr>
              <a:t>Very sweet and fairly pretty</a:t>
            </a: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Script MT Bold" pitchFamily="66" charset="0"/>
              </a:rPr>
              <a:t>Take us on outings, give us treats</a:t>
            </a: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Script MT Bold" pitchFamily="66" charset="0"/>
              </a:rPr>
              <a:t>Sing songs, bring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Script MT Bold" pitchFamily="66" charset="0"/>
              </a:rPr>
              <a:t>sweets.</a:t>
            </a: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Script MT Bold" pitchFamily="66" charset="0"/>
              </a:rPr>
              <a:t>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Script MT Bold" pitchFamily="66" charset="0"/>
              </a:rPr>
              <a:t>                   Mike and Jane Banks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Script MT Bold" pitchFamily="66" charset="0"/>
            </a:endParaRPr>
          </a:p>
          <a:p>
            <a:endParaRPr lang="ru-RU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95" y="548680"/>
            <a:ext cx="4283968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3395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836712"/>
            <a:ext cx="6504384" cy="487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422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439</TotalTime>
  <Words>183</Words>
  <Application>Microsoft Office PowerPoint</Application>
  <PresentationFormat>Экран (4:3)</PresentationFormat>
  <Paragraphs>22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Остин</vt:lpstr>
      <vt:lpstr>Презентация PowerPoint</vt:lpstr>
      <vt:lpstr>Презентация PowerPoint</vt:lpstr>
      <vt:lpstr>Mary Poppins is widely considered to be Walt Disney's "crowning achievement", being his only film to garner a "Best Picture" nomination at the Oscars in his lifetime.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languages:  local or global?</dc:title>
  <dc:creator>Пользователь</dc:creator>
  <cp:lastModifiedBy>Пользователь</cp:lastModifiedBy>
  <cp:revision>38</cp:revision>
  <dcterms:created xsi:type="dcterms:W3CDTF">2016-09-05T17:08:48Z</dcterms:created>
  <dcterms:modified xsi:type="dcterms:W3CDTF">2017-02-25T15:49:57Z</dcterms:modified>
</cp:coreProperties>
</file>