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3" r:id="rId8"/>
    <p:sldId id="262" r:id="rId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60" d="100"/>
          <a:sy n="160" d="100"/>
        </p:scale>
        <p:origin x="-2148" y="-6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780B9283-BE0D-4A66-92F4-767366EC1746}" type="datetimeFigureOut">
              <a:rPr lang="ru-RU" smtClean="0"/>
              <a:pPr/>
              <a:t>26.01.2021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DBB9798-C372-4D2A-8B09-A8145E50174E}"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80B9283-BE0D-4A66-92F4-767366EC1746}" type="datetimeFigureOut">
              <a:rPr lang="ru-RU" smtClean="0"/>
              <a:pPr/>
              <a:t>26.01.2021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DBB9798-C372-4D2A-8B09-A8145E50174E}"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780B9283-BE0D-4A66-92F4-767366EC1746}" type="datetimeFigureOut">
              <a:rPr lang="ru-RU" smtClean="0"/>
              <a:pPr/>
              <a:t>26.01.2021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DBB9798-C372-4D2A-8B09-A8145E50174E}"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780B9283-BE0D-4A66-92F4-767366EC1746}" type="datetimeFigureOut">
              <a:rPr lang="ru-RU" smtClean="0"/>
              <a:pPr/>
              <a:t>26.01.2021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DBB9798-C372-4D2A-8B09-A8145E50174E}"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780B9283-BE0D-4A66-92F4-767366EC1746}" type="datetimeFigureOut">
              <a:rPr lang="ru-RU" smtClean="0"/>
              <a:pPr/>
              <a:t>26.01.2021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FDBB9798-C372-4D2A-8B09-A8145E50174E}"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780B9283-BE0D-4A66-92F4-767366EC1746}" type="datetimeFigureOut">
              <a:rPr lang="ru-RU" smtClean="0"/>
              <a:pPr/>
              <a:t>26.01.2021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FDBB9798-C372-4D2A-8B09-A8145E50174E}"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80B9283-BE0D-4A66-92F4-767366EC1746}" type="datetimeFigureOut">
              <a:rPr lang="ru-RU" smtClean="0"/>
              <a:pPr/>
              <a:t>26.01.2021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FDBB9798-C372-4D2A-8B09-A8145E50174E}"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80B9283-BE0D-4A66-92F4-767366EC1746}" type="datetimeFigureOut">
              <a:rPr lang="ru-RU" smtClean="0"/>
              <a:pPr/>
              <a:t>26.01.2021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DBB9798-C372-4D2A-8B09-A8145E50174E}"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80B9283-BE0D-4A66-92F4-767366EC1746}" type="datetimeFigureOut">
              <a:rPr lang="ru-RU" smtClean="0"/>
              <a:pPr/>
              <a:t>26.01.2021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DBB9798-C372-4D2A-8B09-A8145E50174E}"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80B9283-BE0D-4A66-92F4-767366EC1746}" type="datetimeFigureOut">
              <a:rPr lang="ru-RU" smtClean="0"/>
              <a:pPr/>
              <a:t>26.01.2021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DBB9798-C372-4D2A-8B09-A8145E50174E}"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80B9283-BE0D-4A66-92F4-767366EC1746}" type="datetimeFigureOut">
              <a:rPr lang="ru-RU" smtClean="0"/>
              <a:pPr/>
              <a:t>26.01.2021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DBB9798-C372-4D2A-8B09-A8145E50174E}"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0B9283-BE0D-4A66-92F4-767366EC1746}" type="datetimeFigureOut">
              <a:rPr lang="ru-RU" smtClean="0"/>
              <a:pPr/>
              <a:t>26.01.2021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BB9798-C372-4D2A-8B09-A8145E50174E}"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en-US" dirty="0" smtClean="0"/>
              <a:t>Machu Picchu</a:t>
            </a:r>
            <a:endParaRPr lang="ru-RU" dirty="0"/>
          </a:p>
        </p:txBody>
      </p:sp>
      <p:sp>
        <p:nvSpPr>
          <p:cNvPr id="3" name="Подзаголовок 2"/>
          <p:cNvSpPr>
            <a:spLocks noGrp="1"/>
          </p:cNvSpPr>
          <p:nvPr>
            <p:ph type="subTitle" idx="1"/>
          </p:nvPr>
        </p:nvSpPr>
        <p:spPr>
          <a:xfrm>
            <a:off x="4357686" y="4286256"/>
            <a:ext cx="4271970" cy="1571636"/>
          </a:xfrm>
        </p:spPr>
        <p:txBody>
          <a:bodyPr>
            <a:normAutofit/>
          </a:bodyPr>
          <a:lstStyle/>
          <a:p>
            <a:r>
              <a:rPr lang="en-US" sz="2400" dirty="0" smtClean="0"/>
              <a:t>Made by </a:t>
            </a:r>
            <a:r>
              <a:rPr lang="en-US" sz="2400" dirty="0" err="1" smtClean="0"/>
              <a:t>Morozkina</a:t>
            </a:r>
            <a:r>
              <a:rPr lang="en-US" sz="2400" dirty="0" smtClean="0"/>
              <a:t> Aleksandra 10 </a:t>
            </a:r>
            <a:r>
              <a:rPr lang="ru-RU" sz="2400" dirty="0" smtClean="0"/>
              <a:t>«А»</a:t>
            </a:r>
            <a:endParaRPr lang="ru-RU"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285728"/>
            <a:ext cx="8229600" cy="1143000"/>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en-US" sz="4000" dirty="0" smtClean="0"/>
              <a:t>What is </a:t>
            </a:r>
            <a:r>
              <a:rPr lang="ru-RU" sz="4000" dirty="0" smtClean="0"/>
              <a:t>«</a:t>
            </a:r>
            <a:r>
              <a:rPr lang="en-US" sz="4000" dirty="0"/>
              <a:t>M</a:t>
            </a:r>
            <a:r>
              <a:rPr lang="en-US" sz="4000" dirty="0" smtClean="0"/>
              <a:t>achu Picchu</a:t>
            </a:r>
            <a:r>
              <a:rPr lang="ru-RU" sz="4000" dirty="0" smtClean="0"/>
              <a:t>»?</a:t>
            </a:r>
            <a:endParaRPr lang="ru-RU" sz="4000" dirty="0"/>
          </a:p>
        </p:txBody>
      </p:sp>
      <p:sp>
        <p:nvSpPr>
          <p:cNvPr id="3" name="Содержимое 2"/>
          <p:cNvSpPr>
            <a:spLocks noGrp="1"/>
          </p:cNvSpPr>
          <p:nvPr>
            <p:ph idx="1"/>
          </p:nvPr>
        </p:nvSpPr>
        <p:spPr>
          <a:xfrm>
            <a:off x="357158" y="1428736"/>
            <a:ext cx="8229600" cy="4525963"/>
          </a:xfrm>
        </p:spPr>
        <p:txBody>
          <a:bodyPr>
            <a:normAutofit/>
          </a:bodyPr>
          <a:lstStyle/>
          <a:p>
            <a:r>
              <a:rPr lang="en-US" sz="2400" dirty="0"/>
              <a:t>Machu Picchu is the ruins of a small city built in the 15</a:t>
            </a:r>
            <a:r>
              <a:rPr lang="en-US" sz="2400" baseline="30000" dirty="0"/>
              <a:t>th</a:t>
            </a:r>
            <a:r>
              <a:rPr lang="en-US" sz="2400" dirty="0"/>
              <a:t> century by the Inca Indians. It is found high in the Andes mountain range in central Peru, South America. </a:t>
            </a:r>
            <a:endParaRPr lang="ru-RU" sz="2400" dirty="0"/>
          </a:p>
        </p:txBody>
      </p:sp>
      <p:pic>
        <p:nvPicPr>
          <p:cNvPr id="6146" name="Picture 2" descr="https://sun9-29.userapi.com/impg/jMmqOxHN7UeWqQZfLtS4klylRjR29EJyPTdIag/sapV-9-boSg.jpg?size=1280x853&amp;quality=96&amp;proxy=1&amp;sign=351c458b192d9dc10d39c0627ab31540&amp;type=album"/>
          <p:cNvPicPr>
            <a:picLocks noChangeAspect="1" noChangeArrowheads="1"/>
          </p:cNvPicPr>
          <p:nvPr/>
        </p:nvPicPr>
        <p:blipFill>
          <a:blip r:embed="rId2" cstate="print"/>
          <a:srcRect/>
          <a:stretch>
            <a:fillRect/>
          </a:stretch>
        </p:blipFill>
        <p:spPr bwMode="auto">
          <a:xfrm>
            <a:off x="857224" y="2928934"/>
            <a:ext cx="4716750" cy="3143272"/>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en-US" sz="4000" dirty="0" smtClean="0"/>
              <a:t>History of this city</a:t>
            </a:r>
            <a:endParaRPr lang="ru-RU" sz="4000" dirty="0"/>
          </a:p>
        </p:txBody>
      </p:sp>
      <p:sp>
        <p:nvSpPr>
          <p:cNvPr id="3" name="Содержимое 2"/>
          <p:cNvSpPr>
            <a:spLocks noGrp="1"/>
          </p:cNvSpPr>
          <p:nvPr>
            <p:ph idx="1"/>
          </p:nvPr>
        </p:nvSpPr>
        <p:spPr>
          <a:xfrm>
            <a:off x="428596" y="1428736"/>
            <a:ext cx="8229600" cy="3971939"/>
          </a:xfrm>
        </p:spPr>
        <p:txBody>
          <a:bodyPr>
            <a:normAutofit/>
          </a:bodyPr>
          <a:lstStyle/>
          <a:p>
            <a:r>
              <a:rPr lang="en-US" sz="2400" dirty="0"/>
              <a:t>When the Spanish invaded Peru, the Incas left Machu Picchu</a:t>
            </a:r>
            <a:r>
              <a:rPr lang="en-US" sz="2400" dirty="0" smtClean="0"/>
              <a:t>. It was not known to the Spanish during the colonial period and remained unknown to the outside world until American historian Hiram Bingham brought it to international attention in 1911.</a:t>
            </a:r>
            <a:endParaRPr lang="ru-RU" sz="2400" dirty="0"/>
          </a:p>
        </p:txBody>
      </p:sp>
      <p:pic>
        <p:nvPicPr>
          <p:cNvPr id="5122" name="Picture 2" descr="https://sun9-32.userapi.com/impg/tzIlaD5TOTmTKe8Zb-ANMp2_uqyfrCRsBu60iA/3r40aCrGyZM.jpg?size=1280x853&amp;quality=96&amp;proxy=1&amp;sign=fdc3c2af16aafa91115caed35bb83bf7&amp;type=album"/>
          <p:cNvPicPr>
            <a:picLocks noChangeAspect="1" noChangeArrowheads="1"/>
          </p:cNvPicPr>
          <p:nvPr/>
        </p:nvPicPr>
        <p:blipFill>
          <a:blip r:embed="rId2" cstate="print"/>
          <a:srcRect/>
          <a:stretch>
            <a:fillRect/>
          </a:stretch>
        </p:blipFill>
        <p:spPr bwMode="auto">
          <a:xfrm>
            <a:off x="2857488" y="3214686"/>
            <a:ext cx="4823949" cy="321471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357166"/>
            <a:ext cx="8229600" cy="1060472"/>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r>
              <a:rPr lang="ru-RU" dirty="0" smtClean="0"/>
              <a:t/>
            </a:r>
            <a:br>
              <a:rPr lang="ru-RU" dirty="0" smtClean="0"/>
            </a:br>
            <a:r>
              <a:rPr lang="en-US" dirty="0" smtClean="0"/>
              <a:t>Roads and transportation</a:t>
            </a:r>
            <a:br>
              <a:rPr lang="en-US" dirty="0" smtClean="0"/>
            </a:br>
            <a:endParaRPr lang="ru-RU" dirty="0"/>
          </a:p>
        </p:txBody>
      </p:sp>
      <p:sp>
        <p:nvSpPr>
          <p:cNvPr id="3" name="Содержимое 2"/>
          <p:cNvSpPr>
            <a:spLocks noGrp="1"/>
          </p:cNvSpPr>
          <p:nvPr>
            <p:ph idx="1"/>
          </p:nvPr>
        </p:nvSpPr>
        <p:spPr/>
        <p:txBody>
          <a:bodyPr>
            <a:normAutofit/>
          </a:bodyPr>
          <a:lstStyle/>
          <a:p>
            <a:r>
              <a:rPr lang="en-US" sz="2400" dirty="0" smtClean="0"/>
              <a:t>The Inca road system included a route to the Machu Picchu region. The people of Machu Picchu were connected to long-distance trade, as shown by non-local artifacts found at the site.</a:t>
            </a:r>
            <a:endParaRPr lang="ru-RU" sz="2400" dirty="0"/>
          </a:p>
        </p:txBody>
      </p:sp>
      <p:pic>
        <p:nvPicPr>
          <p:cNvPr id="4098" name="Picture 2" descr="https://sun9-4.userapi.com/impg/SXsZMitsrQGpVw_fKB3BewoSNmEubPdaHm8dzA/o60eQYIytMY.jpg?size=1280x853&amp;quality=96&amp;proxy=1&amp;sign=6564208a5c386760c890e21f473ec1ba&amp;type=album"/>
          <p:cNvPicPr>
            <a:picLocks noChangeAspect="1" noChangeArrowheads="1"/>
          </p:cNvPicPr>
          <p:nvPr/>
        </p:nvPicPr>
        <p:blipFill>
          <a:blip r:embed="rId2" cstate="print"/>
          <a:srcRect/>
          <a:stretch>
            <a:fillRect/>
          </a:stretch>
        </p:blipFill>
        <p:spPr bwMode="auto">
          <a:xfrm>
            <a:off x="214282" y="3286124"/>
            <a:ext cx="4073556" cy="2714644"/>
          </a:xfrm>
          <a:prstGeom prst="rect">
            <a:avLst/>
          </a:prstGeom>
          <a:noFill/>
        </p:spPr>
      </p:pic>
      <p:pic>
        <p:nvPicPr>
          <p:cNvPr id="4100" name="Picture 4" descr="https://sun9-43.userapi.com/impg/dKJJoN6xTTrYCB4uFIJ2zXYMoXHf3GoldHaqPQ/AI5CCXgFTLI.jpg?size=1280x959&amp;quality=96&amp;proxy=1&amp;sign=9988498d2328e521985b38b795c60990&amp;type=album"/>
          <p:cNvPicPr>
            <a:picLocks noChangeAspect="1" noChangeArrowheads="1"/>
          </p:cNvPicPr>
          <p:nvPr/>
        </p:nvPicPr>
        <p:blipFill>
          <a:blip r:embed="rId3" cstate="print"/>
          <a:srcRect/>
          <a:stretch>
            <a:fillRect/>
          </a:stretch>
        </p:blipFill>
        <p:spPr bwMode="auto">
          <a:xfrm>
            <a:off x="4500562" y="3071810"/>
            <a:ext cx="4481449" cy="3357586"/>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28604"/>
            <a:ext cx="8229600" cy="989034"/>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r>
              <a:rPr lang="ru-RU" dirty="0" smtClean="0"/>
              <a:t/>
            </a:r>
            <a:br>
              <a:rPr lang="ru-RU" dirty="0" smtClean="0"/>
            </a:br>
            <a:r>
              <a:rPr lang="en-US" dirty="0" smtClean="0"/>
              <a:t>Tourism</a:t>
            </a:r>
            <a:br>
              <a:rPr lang="en-US" dirty="0" smtClean="0"/>
            </a:br>
            <a:endParaRPr lang="ru-RU" dirty="0"/>
          </a:p>
        </p:txBody>
      </p:sp>
      <p:sp>
        <p:nvSpPr>
          <p:cNvPr id="3" name="Содержимое 2"/>
          <p:cNvSpPr>
            <a:spLocks noGrp="1"/>
          </p:cNvSpPr>
          <p:nvPr>
            <p:ph idx="1"/>
          </p:nvPr>
        </p:nvSpPr>
        <p:spPr/>
        <p:txBody>
          <a:bodyPr>
            <a:normAutofit/>
          </a:bodyPr>
          <a:lstStyle/>
          <a:p>
            <a:r>
              <a:rPr lang="en-US" sz="2000" dirty="0"/>
              <a:t>Since its discovery in 1911, growing numbers of tourists have visited the site each year. </a:t>
            </a:r>
            <a:endParaRPr lang="en-US" sz="2000" dirty="0" smtClean="0"/>
          </a:p>
          <a:p>
            <a:r>
              <a:rPr lang="en-US" sz="2000" dirty="0" smtClean="0"/>
              <a:t>Tourist deaths have been linked to altitude sickness, floods and hiking accidents. UNESCO received criticism for allowing tourists at the location given high risks of landslides, earthquakes and injury due to decaying structures.</a:t>
            </a:r>
            <a:endParaRPr lang="ru-RU" sz="2000" dirty="0"/>
          </a:p>
        </p:txBody>
      </p:sp>
      <p:pic>
        <p:nvPicPr>
          <p:cNvPr id="3074" name="Picture 2" descr="https://sun9-24.userapi.com/impg/wDaBy4sEw1i96aZm3ritrJw1NLCjISyhvT66Iw/rgRHMCZbo5k.jpg?size=1280x853&amp;quality=96&amp;proxy=1&amp;sign=4ad20022ae8176d1ba08eeaed95aa731&amp;type=album"/>
          <p:cNvPicPr>
            <a:picLocks noChangeAspect="1" noChangeArrowheads="1"/>
          </p:cNvPicPr>
          <p:nvPr/>
        </p:nvPicPr>
        <p:blipFill>
          <a:blip r:embed="rId2" cstate="print"/>
          <a:srcRect/>
          <a:stretch>
            <a:fillRect/>
          </a:stretch>
        </p:blipFill>
        <p:spPr bwMode="auto">
          <a:xfrm>
            <a:off x="2357422" y="3286124"/>
            <a:ext cx="5038346" cy="3357586"/>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en-US" sz="4000" dirty="0" smtClean="0"/>
              <a:t>Interesting facts </a:t>
            </a:r>
            <a:endParaRPr lang="ru-RU" sz="4000" dirty="0"/>
          </a:p>
        </p:txBody>
      </p:sp>
      <p:sp>
        <p:nvSpPr>
          <p:cNvPr id="3" name="Содержимое 2"/>
          <p:cNvSpPr>
            <a:spLocks noGrp="1"/>
          </p:cNvSpPr>
          <p:nvPr>
            <p:ph idx="1"/>
          </p:nvPr>
        </p:nvSpPr>
        <p:spPr/>
        <p:txBody>
          <a:bodyPr/>
          <a:lstStyle/>
          <a:p>
            <a:r>
              <a:rPr lang="en-US" sz="2400" dirty="0" smtClean="0"/>
              <a:t>Nobody knows the real name of the city these days. Machu Picchu is a nickname</a:t>
            </a:r>
            <a:endParaRPr lang="ru-RU" sz="2400" dirty="0" smtClean="0"/>
          </a:p>
          <a:p>
            <a:r>
              <a:rPr lang="en-US" sz="2400" dirty="0" smtClean="0"/>
              <a:t>In 2012, archaeologists discovered underground rooms. Many researchers propose a version that the lost gold of the Incas was kept there</a:t>
            </a:r>
            <a:endParaRPr lang="ru-RU" sz="2400" dirty="0" smtClean="0"/>
          </a:p>
          <a:p>
            <a:endParaRPr lang="ru-RU" dirty="0"/>
          </a:p>
        </p:txBody>
      </p:sp>
      <p:pic>
        <p:nvPicPr>
          <p:cNvPr id="2050" name="Picture 2" descr="https://sun9-46.userapi.com/impg/JKAXLQNnEz_xxdlhjgrg1wzwoByqle0e7cAE-A/kgD_NB4N8Sw.jpg?size=1280x853&amp;quality=96&amp;proxy=1&amp;sign=d28b0fd3fa1fe78f0c50d735eebda399&amp;type=album"/>
          <p:cNvPicPr>
            <a:picLocks noChangeAspect="1" noChangeArrowheads="1"/>
          </p:cNvPicPr>
          <p:nvPr/>
        </p:nvPicPr>
        <p:blipFill>
          <a:blip r:embed="rId2" cstate="print"/>
          <a:srcRect/>
          <a:stretch>
            <a:fillRect/>
          </a:stretch>
        </p:blipFill>
        <p:spPr bwMode="auto">
          <a:xfrm>
            <a:off x="3214678" y="3357562"/>
            <a:ext cx="4714908" cy="3142045"/>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ttps://sun9-40.userapi.com/impg/8y2TuUpgSDkKZCbM558wiPd9QnNxcjr6ePXhyA/07ZJUHoQI2Y.jpg?size=1280x853&amp;quality=96&amp;proxy=1&amp;sign=de64a79e1aabc83423705fc811905348&amp;type=album"/>
          <p:cNvPicPr>
            <a:picLocks noChangeAspect="1" noChangeArrowheads="1"/>
          </p:cNvPicPr>
          <p:nvPr/>
        </p:nvPicPr>
        <p:blipFill>
          <a:blip r:embed="rId2" cstate="print"/>
          <a:srcRect/>
          <a:stretch>
            <a:fillRect/>
          </a:stretch>
        </p:blipFill>
        <p:spPr bwMode="auto">
          <a:xfrm>
            <a:off x="214282" y="285728"/>
            <a:ext cx="5072098" cy="3380079"/>
          </a:xfrm>
          <a:prstGeom prst="rect">
            <a:avLst/>
          </a:prstGeom>
          <a:noFill/>
        </p:spPr>
      </p:pic>
      <p:pic>
        <p:nvPicPr>
          <p:cNvPr id="20484" name="Picture 4" descr="https://sun9-33.userapi.com/impg/pXNZEYJer993kuWsZxPngpUDE_IlauwoRyk0hg/ZCPbRC_ZcqU.jpg?size=853x1280&amp;quality=96&amp;proxy=1&amp;sign=f64a88f5671f3fa477afedd286846158&amp;type=album"/>
          <p:cNvPicPr>
            <a:picLocks noChangeAspect="1" noChangeArrowheads="1"/>
          </p:cNvPicPr>
          <p:nvPr/>
        </p:nvPicPr>
        <p:blipFill>
          <a:blip r:embed="rId3" cstate="print"/>
          <a:srcRect/>
          <a:stretch>
            <a:fillRect/>
          </a:stretch>
        </p:blipFill>
        <p:spPr bwMode="auto">
          <a:xfrm>
            <a:off x="5500694" y="1000108"/>
            <a:ext cx="3427684" cy="5143536"/>
          </a:xfrm>
          <a:prstGeom prst="rect">
            <a:avLst/>
          </a:prstGeom>
          <a:noFill/>
        </p:spPr>
      </p:pic>
      <p:pic>
        <p:nvPicPr>
          <p:cNvPr id="20488" name="Picture 8" descr="https://sun9-16.userapi.com/impg/TDjQWvXnZzzbG3Qa8a1igrFA_9biObzHxWB9kw/r4OMl9nQGMM.jpg?size=1280x853&amp;quality=96&amp;proxy=1&amp;sign=afa7a723f6bc21ab03a7a746ae635e20&amp;type=album"/>
          <p:cNvPicPr>
            <a:picLocks noChangeAspect="1" noChangeArrowheads="1"/>
          </p:cNvPicPr>
          <p:nvPr/>
        </p:nvPicPr>
        <p:blipFill>
          <a:blip r:embed="rId4" cstate="print"/>
          <a:srcRect/>
          <a:stretch>
            <a:fillRect/>
          </a:stretch>
        </p:blipFill>
        <p:spPr bwMode="auto">
          <a:xfrm>
            <a:off x="1214414" y="3786190"/>
            <a:ext cx="4073557" cy="2714644"/>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500034" y="2143116"/>
            <a:ext cx="8229600" cy="1257296"/>
          </a:xfrm>
        </p:spPr>
        <p:txBody>
          <a:bodyPr/>
          <a:lstStyle/>
          <a:p>
            <a:pPr algn="ctr">
              <a:buNone/>
            </a:pPr>
            <a:r>
              <a:rPr lang="en-US" dirty="0" smtClean="0"/>
              <a:t>Thanks for your attention </a:t>
            </a:r>
            <a:endParaRPr lang="ru-RU" dirty="0"/>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152</TotalTime>
  <Words>231</Words>
  <Application>Microsoft Office PowerPoint</Application>
  <PresentationFormat>Экран (4:3)</PresentationFormat>
  <Paragraphs>15</Paragraphs>
  <Slides>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8</vt:i4>
      </vt:variant>
    </vt:vector>
  </HeadingPairs>
  <TitlesOfParts>
    <vt:vector size="9" baseType="lpstr">
      <vt:lpstr>Тема Office</vt:lpstr>
      <vt:lpstr>Machu Picchu</vt:lpstr>
      <vt:lpstr>What is «Machu Picchu»?</vt:lpstr>
      <vt:lpstr>History of this city</vt:lpstr>
      <vt:lpstr> Roads and transportation </vt:lpstr>
      <vt:lpstr> Tourism </vt:lpstr>
      <vt:lpstr>Interesting facts </vt:lpstr>
      <vt:lpstr>Слайд 7</vt:lpstr>
      <vt:lpstr>Слайд 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Stonehenge</dc:title>
  <dc:creator>Саша</dc:creator>
  <cp:lastModifiedBy>Саша</cp:lastModifiedBy>
  <cp:revision>16</cp:revision>
  <dcterms:created xsi:type="dcterms:W3CDTF">2021-01-24T17:26:30Z</dcterms:created>
  <dcterms:modified xsi:type="dcterms:W3CDTF">2021-01-26T15:13:44Z</dcterms:modified>
</cp:coreProperties>
</file>