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57" r:id="rId4"/>
    <p:sldId id="258" r:id="rId5"/>
    <p:sldId id="261" r:id="rId6"/>
    <p:sldId id="259" r:id="rId7"/>
    <p:sldId id="260" r:id="rId8"/>
    <p:sldId id="262" r:id="rId9"/>
    <p:sldId id="265" r:id="rId10"/>
    <p:sldId id="266" r:id="rId11"/>
    <p:sldId id="267" r:id="rId12"/>
    <p:sldId id="268" r:id="rId13"/>
    <p:sldId id="269" r:id="rId14"/>
    <p:sldId id="270" r:id="rId15"/>
    <p:sldId id="263"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7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653"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3523033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1246949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1729236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20409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2079081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274788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115435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1349961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279849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2861809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7357D7-0AD0-4F17-8BBF-4910BE5F941D}" type="datetimeFigureOut">
              <a:rPr lang="ru-RU" smtClean="0"/>
              <a:t>27.01.2021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DF46061-55BD-480D-B343-5A0E903955EE}" type="slidenum">
              <a:rPr lang="ru-RU" smtClean="0"/>
              <a:t>‹#›</a:t>
            </a:fld>
            <a:endParaRPr lang="ru-RU" dirty="0"/>
          </a:p>
        </p:txBody>
      </p:sp>
    </p:spTree>
    <p:extLst>
      <p:ext uri="{BB962C8B-B14F-4D97-AF65-F5344CB8AC3E}">
        <p14:creationId xmlns:p14="http://schemas.microsoft.com/office/powerpoint/2010/main" val="1963381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8000"/>
            <a:lum/>
          </a:blip>
          <a:srcRect/>
          <a:stretch>
            <a:fillRect l="-12000" r="-1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7357D7-0AD0-4F17-8BBF-4910BE5F941D}" type="datetimeFigureOut">
              <a:rPr lang="ru-RU" smtClean="0"/>
              <a:t>27.01.2021</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F46061-55BD-480D-B343-5A0E903955EE}" type="slidenum">
              <a:rPr lang="ru-RU" smtClean="0"/>
              <a:t>‹#›</a:t>
            </a:fld>
            <a:endParaRPr lang="ru-RU" dirty="0"/>
          </a:p>
        </p:txBody>
      </p:sp>
    </p:spTree>
    <p:extLst>
      <p:ext uri="{BB962C8B-B14F-4D97-AF65-F5344CB8AC3E}">
        <p14:creationId xmlns:p14="http://schemas.microsoft.com/office/powerpoint/2010/main" val="1736700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jpe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5" y="-495055"/>
            <a:ext cx="9137671" cy="7406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395536" y="764704"/>
            <a:ext cx="4464496" cy="2619723"/>
          </a:xfrm>
        </p:spPr>
        <p:txBody>
          <a:bodyPr>
            <a:normAutofit/>
          </a:bodyPr>
          <a:lstStyle/>
          <a:p>
            <a:r>
              <a:rPr lang="en-US" sz="7200" dirty="0" smtClean="0">
                <a:solidFill>
                  <a:schemeClr val="accent1">
                    <a:lumMod val="50000"/>
                  </a:schemeClr>
                </a:solidFill>
                <a:latin typeface="Sakkal Majalla" pitchFamily="2" charset="-78"/>
                <a:cs typeface="Sakkal Majalla" pitchFamily="2" charset="-78"/>
              </a:rPr>
              <a:t>Kyoto</a:t>
            </a:r>
            <a:br>
              <a:rPr lang="en-US" sz="7200" dirty="0" smtClean="0">
                <a:solidFill>
                  <a:schemeClr val="accent1">
                    <a:lumMod val="50000"/>
                  </a:schemeClr>
                </a:solidFill>
                <a:latin typeface="Sakkal Majalla" pitchFamily="2" charset="-78"/>
                <a:cs typeface="Sakkal Majalla" pitchFamily="2" charset="-78"/>
              </a:rPr>
            </a:br>
            <a:r>
              <a:rPr lang="en-US" sz="7200" dirty="0" smtClean="0">
                <a:solidFill>
                  <a:schemeClr val="accent1">
                    <a:lumMod val="50000"/>
                  </a:schemeClr>
                </a:solidFill>
                <a:latin typeface="Sakkal Majalla" pitchFamily="2" charset="-78"/>
                <a:cs typeface="Sakkal Majalla" pitchFamily="2" charset="-78"/>
              </a:rPr>
              <a:t>Tokyo</a:t>
            </a:r>
            <a:endParaRPr lang="ru-RU" sz="7200" dirty="0">
              <a:solidFill>
                <a:schemeClr val="accent1">
                  <a:lumMod val="50000"/>
                </a:schemeClr>
              </a:solidFill>
              <a:cs typeface="Sakkal Majalla" pitchFamily="2" charset="-78"/>
            </a:endParaRPr>
          </a:p>
        </p:txBody>
      </p:sp>
      <p:sp>
        <p:nvSpPr>
          <p:cNvPr id="3" name="Подзаголовок 2"/>
          <p:cNvSpPr>
            <a:spLocks noGrp="1"/>
          </p:cNvSpPr>
          <p:nvPr>
            <p:ph type="subTitle" idx="1"/>
          </p:nvPr>
        </p:nvSpPr>
        <p:spPr>
          <a:xfrm>
            <a:off x="3923928" y="4509120"/>
            <a:ext cx="3848472" cy="1489720"/>
          </a:xfrm>
        </p:spPr>
        <p:txBody>
          <a:bodyPr/>
          <a:lstStyle/>
          <a:p>
            <a:r>
              <a:rPr lang="en-US" dirty="0" smtClean="0">
                <a:solidFill>
                  <a:schemeClr val="tx2">
                    <a:lumMod val="50000"/>
                  </a:schemeClr>
                </a:solidFill>
              </a:rPr>
              <a:t>  Trenina Elisaveta</a:t>
            </a:r>
          </a:p>
          <a:p>
            <a:r>
              <a:rPr lang="en-US" dirty="0" smtClean="0">
                <a:solidFill>
                  <a:schemeClr val="tx2">
                    <a:lumMod val="50000"/>
                  </a:schemeClr>
                </a:solidFill>
              </a:rPr>
              <a:t>Kostyleva Anna</a:t>
            </a:r>
            <a:endParaRPr lang="ru-RU" dirty="0">
              <a:solidFill>
                <a:schemeClr val="tx2">
                  <a:lumMod val="50000"/>
                </a:schemeClr>
              </a:solidFill>
            </a:endParaRPr>
          </a:p>
        </p:txBody>
      </p:sp>
    </p:spTree>
    <p:extLst>
      <p:ext uri="{BB962C8B-B14F-4D97-AF65-F5344CB8AC3E}">
        <p14:creationId xmlns:p14="http://schemas.microsoft.com/office/powerpoint/2010/main" val="398547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412776"/>
            <a:ext cx="7772400" cy="2835747"/>
          </a:xfrm>
          <a:solidFill>
            <a:schemeClr val="accent6">
              <a:lumMod val="20000"/>
              <a:lumOff val="80000"/>
              <a:alpha val="30000"/>
            </a:schemeClr>
          </a:solidFill>
          <a:effectLst>
            <a:softEdge rad="381000"/>
          </a:effectLst>
        </p:spPr>
        <p:style>
          <a:lnRef idx="2">
            <a:schemeClr val="accent3"/>
          </a:lnRef>
          <a:fillRef idx="1">
            <a:schemeClr val="lt1"/>
          </a:fillRef>
          <a:effectRef idx="0">
            <a:schemeClr val="accent3"/>
          </a:effectRef>
          <a:fontRef idx="minor">
            <a:schemeClr val="dk1"/>
          </a:fontRef>
        </p:style>
        <p:txBody>
          <a:bodyPr>
            <a:noAutofit/>
          </a:bodyPr>
          <a:lstStyle/>
          <a:p>
            <a:r>
              <a:rPr lang="en-US" b="1" i="1" dirty="0" smtClean="0">
                <a:solidFill>
                  <a:schemeClr val="bg2">
                    <a:lumMod val="25000"/>
                  </a:schemeClr>
                </a:solidFill>
                <a:latin typeface="Segoe Script" panose="020B0504020000000003" pitchFamily="34" charset="0"/>
                <a:cs typeface="MV Boli" panose="02000500030200090000" pitchFamily="2" charset="0"/>
              </a:rPr>
              <a:t>Kyoto</a:t>
            </a:r>
            <a:r>
              <a:rPr lang="ru-RU" b="1" i="1" dirty="0" smtClean="0">
                <a:solidFill>
                  <a:schemeClr val="bg2">
                    <a:lumMod val="25000"/>
                  </a:schemeClr>
                </a:solidFill>
                <a:latin typeface="Segoe Script" panose="020B0504020000000003" pitchFamily="34" charset="0"/>
                <a:cs typeface="MV Boli" panose="02000500030200090000" pitchFamily="2" charset="0"/>
              </a:rPr>
              <a:t/>
            </a:r>
            <a:br>
              <a:rPr lang="ru-RU" b="1" i="1" dirty="0" smtClean="0">
                <a:solidFill>
                  <a:schemeClr val="bg2">
                    <a:lumMod val="25000"/>
                  </a:schemeClr>
                </a:solidFill>
                <a:latin typeface="Segoe Script" panose="020B0504020000000003" pitchFamily="34" charset="0"/>
                <a:cs typeface="MV Boli" panose="02000500030200090000" pitchFamily="2" charset="0"/>
              </a:rPr>
            </a:br>
            <a:r>
              <a:rPr lang="ru-RU" b="1" i="1" dirty="0">
                <a:solidFill>
                  <a:schemeClr val="bg2">
                    <a:lumMod val="25000"/>
                  </a:schemeClr>
                </a:solidFill>
                <a:latin typeface="Segoe Script" panose="020B0504020000000003" pitchFamily="34" charset="0"/>
                <a:cs typeface="MV Boli" panose="02000500030200090000" pitchFamily="2" charset="0"/>
              </a:rPr>
              <a:t>-</a:t>
            </a:r>
            <a:r>
              <a:rPr lang="ru-RU" b="1" i="1" dirty="0" smtClean="0">
                <a:solidFill>
                  <a:schemeClr val="bg2">
                    <a:lumMod val="25000"/>
                  </a:schemeClr>
                </a:solidFill>
                <a:latin typeface="Segoe Script" panose="020B0504020000000003" pitchFamily="34" charset="0"/>
                <a:cs typeface="MV Boli" panose="02000500030200090000" pitchFamily="2" charset="0"/>
              </a:rPr>
              <a:t/>
            </a:r>
            <a:br>
              <a:rPr lang="ru-RU" b="1" i="1" dirty="0" smtClean="0">
                <a:solidFill>
                  <a:schemeClr val="bg2">
                    <a:lumMod val="25000"/>
                  </a:schemeClr>
                </a:solidFill>
                <a:latin typeface="Segoe Script" panose="020B0504020000000003" pitchFamily="34" charset="0"/>
                <a:cs typeface="MV Boli" panose="02000500030200090000" pitchFamily="2" charset="0"/>
              </a:rPr>
            </a:br>
            <a:r>
              <a:rPr lang="en-US" b="1" i="1" dirty="0" smtClean="0">
                <a:solidFill>
                  <a:schemeClr val="bg2">
                    <a:lumMod val="25000"/>
                  </a:schemeClr>
                </a:solidFill>
                <a:latin typeface="Segoe Script" panose="020B0504020000000003" pitchFamily="34" charset="0"/>
                <a:cs typeface="MV Boli" panose="02000500030200090000" pitchFamily="2" charset="0"/>
              </a:rPr>
              <a:t>Japanese capital of culture</a:t>
            </a:r>
            <a:endParaRPr lang="ru-RU" b="1" i="1" dirty="0">
              <a:solidFill>
                <a:schemeClr val="bg2">
                  <a:lumMod val="25000"/>
                </a:schemeClr>
              </a:solidFill>
              <a:latin typeface="Segoe Script" panose="020B0504020000000003" pitchFamily="34" charset="0"/>
              <a:cs typeface="MV Boli" panose="02000500030200090000" pitchFamily="2" charset="0"/>
            </a:endParaRPr>
          </a:p>
        </p:txBody>
      </p:sp>
      <p:sp>
        <p:nvSpPr>
          <p:cNvPr id="3" name="Подзаголовок 2"/>
          <p:cNvSpPr>
            <a:spLocks noGrp="1"/>
          </p:cNvSpPr>
          <p:nvPr>
            <p:ph type="subTitle" idx="1"/>
          </p:nvPr>
        </p:nvSpPr>
        <p:spPr>
          <a:xfrm>
            <a:off x="1403648" y="4365104"/>
            <a:ext cx="6368752" cy="1273696"/>
          </a:xfrm>
        </p:spPr>
        <p:txBody>
          <a:bodyPr>
            <a:normAutofit/>
          </a:bodyPr>
          <a:lstStyle/>
          <a:p>
            <a:r>
              <a:rPr lang="ja-JP" altLang="en-US" sz="7200" b="1" dirty="0">
                <a:solidFill>
                  <a:schemeClr val="bg2">
                    <a:lumMod val="25000"/>
                  </a:schemeClr>
                </a:solidFill>
                <a:latin typeface="MingLiU_HKSCS" panose="02020500000000000000" pitchFamily="18" charset="-120"/>
                <a:ea typeface="MingLiU_HKSCS" panose="02020500000000000000" pitchFamily="18" charset="-120"/>
              </a:rPr>
              <a:t>京都</a:t>
            </a:r>
            <a:endParaRPr lang="ru-RU" sz="7200" b="1" dirty="0">
              <a:solidFill>
                <a:schemeClr val="bg2">
                  <a:lumMod val="25000"/>
                </a:schemeClr>
              </a:solidFill>
              <a:latin typeface="MingLiU_HKSCS" panose="02020500000000000000" pitchFamily="18" charset="-120"/>
              <a:ea typeface="MingLiU_HKSCS" panose="02020500000000000000" pitchFamily="18" charset="-120"/>
            </a:endParaRPr>
          </a:p>
        </p:txBody>
      </p:sp>
      <p:cxnSp>
        <p:nvCxnSpPr>
          <p:cNvPr id="5" name="Прямая соединительная линия 4"/>
          <p:cNvCxnSpPr/>
          <p:nvPr/>
        </p:nvCxnSpPr>
        <p:spPr>
          <a:xfrm>
            <a:off x="3635896" y="4293096"/>
            <a:ext cx="1944216" cy="0"/>
          </a:xfrm>
          <a:prstGeom prst="line">
            <a:avLst/>
          </a:prstGeom>
          <a:ln w="38100">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97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260648"/>
            <a:ext cx="6264696" cy="1143000"/>
          </a:xfrm>
          <a:solidFill>
            <a:schemeClr val="accent6">
              <a:lumMod val="20000"/>
              <a:lumOff val="80000"/>
              <a:alpha val="64000"/>
            </a:schemeClr>
          </a:solidFill>
          <a:effectLst>
            <a:softEdge rad="279400"/>
          </a:effectLst>
        </p:spPr>
        <p:style>
          <a:lnRef idx="2">
            <a:schemeClr val="accent3"/>
          </a:lnRef>
          <a:fillRef idx="1002">
            <a:schemeClr val="lt1"/>
          </a:fillRef>
          <a:effectRef idx="0">
            <a:schemeClr val="accent3"/>
          </a:effectRef>
          <a:fontRef idx="minor">
            <a:schemeClr val="dk1"/>
          </a:fontRef>
        </p:style>
        <p:txBody>
          <a:bodyPr>
            <a:normAutofit/>
          </a:bodyPr>
          <a:lstStyle/>
          <a:p>
            <a:r>
              <a:rPr lang="en-US" sz="3200" b="1" i="1" dirty="0" smtClean="0">
                <a:solidFill>
                  <a:schemeClr val="bg2">
                    <a:lumMod val="25000"/>
                  </a:schemeClr>
                </a:solidFill>
                <a:latin typeface="Segoe Script" panose="020B0504020000000003" pitchFamily="34" charset="0"/>
              </a:rPr>
              <a:t>The city of Kyoto</a:t>
            </a:r>
            <a:endParaRPr lang="ru-RU" sz="3200" b="1" i="1" dirty="0">
              <a:solidFill>
                <a:schemeClr val="bg2">
                  <a:lumMod val="25000"/>
                </a:schemeClr>
              </a:solidFill>
              <a:latin typeface="Segoe Script" panose="020B0504020000000003" pitchFamily="34" charset="0"/>
            </a:endParaRPr>
          </a:p>
        </p:txBody>
      </p:sp>
      <p:sp>
        <p:nvSpPr>
          <p:cNvPr id="3" name="Объект 2"/>
          <p:cNvSpPr>
            <a:spLocks noGrp="1"/>
          </p:cNvSpPr>
          <p:nvPr>
            <p:ph idx="1"/>
          </p:nvPr>
        </p:nvSpPr>
        <p:spPr>
          <a:xfrm>
            <a:off x="457200" y="836712"/>
            <a:ext cx="5027803" cy="5256584"/>
          </a:xfrm>
          <a:solidFill>
            <a:schemeClr val="accent6">
              <a:lumMod val="20000"/>
              <a:lumOff val="80000"/>
              <a:alpha val="44000"/>
            </a:schemeClr>
          </a:solidFill>
          <a:effectLst>
            <a:softEdge rad="165100"/>
          </a:effectLst>
        </p:spPr>
        <p:txBody>
          <a:bodyPr>
            <a:normAutofit fontScale="92500"/>
          </a:bodyPr>
          <a:lstStyle/>
          <a:p>
            <a:pPr marL="0" indent="0" algn="just">
              <a:buNone/>
            </a:pPr>
            <a:endParaRPr lang="en-US" sz="2400" b="1" dirty="0" smtClean="0">
              <a:solidFill>
                <a:schemeClr val="bg2">
                  <a:lumMod val="25000"/>
                </a:schemeClr>
              </a:solidFill>
              <a:latin typeface="Segoe Script" panose="020B0504020000000003" pitchFamily="34" charset="0"/>
            </a:endParaRPr>
          </a:p>
          <a:p>
            <a:pPr marL="0" indent="0" algn="just">
              <a:buNone/>
            </a:pPr>
            <a:r>
              <a:rPr lang="en-US" sz="2400" b="1" dirty="0" smtClean="0">
                <a:solidFill>
                  <a:schemeClr val="bg2">
                    <a:lumMod val="25000"/>
                  </a:schemeClr>
                </a:solidFill>
                <a:latin typeface="Segoe Script" panose="020B0504020000000003" pitchFamily="34" charset="0"/>
              </a:rPr>
              <a:t>Kyoto (</a:t>
            </a:r>
            <a:r>
              <a:rPr lang="ja-JP" altLang="en-US" sz="2400" b="1" dirty="0" smtClean="0">
                <a:solidFill>
                  <a:schemeClr val="bg2">
                    <a:lumMod val="25000"/>
                  </a:schemeClr>
                </a:solidFill>
                <a:latin typeface="Segoe Script" panose="020B0504020000000003" pitchFamily="34" charset="0"/>
              </a:rPr>
              <a:t>京</a:t>
            </a:r>
            <a:r>
              <a:rPr lang="ja-JP" altLang="en-US" sz="2400" b="1" dirty="0">
                <a:solidFill>
                  <a:schemeClr val="bg2">
                    <a:lumMod val="25000"/>
                  </a:schemeClr>
                </a:solidFill>
                <a:latin typeface="Segoe Script" panose="020B0504020000000003" pitchFamily="34" charset="0"/>
              </a:rPr>
              <a:t>都</a:t>
            </a:r>
            <a:r>
              <a:rPr lang="en-US" altLang="ja-JP" sz="2400" b="1" dirty="0" smtClean="0">
                <a:solidFill>
                  <a:schemeClr val="bg2">
                    <a:lumMod val="25000"/>
                  </a:schemeClr>
                </a:solidFill>
                <a:latin typeface="Segoe Script" panose="020B0504020000000003" pitchFamily="34" charset="0"/>
              </a:rPr>
              <a:t>, </a:t>
            </a:r>
            <a:r>
              <a:rPr lang="en-US" sz="2400" b="1" i="1" dirty="0" smtClean="0">
                <a:solidFill>
                  <a:schemeClr val="bg2">
                    <a:lumMod val="25000"/>
                  </a:schemeClr>
                </a:solidFill>
                <a:latin typeface="Segoe Script" panose="020B0504020000000003" pitchFamily="34" charset="0"/>
              </a:rPr>
              <a:t>Kyōto) </a:t>
            </a:r>
            <a:r>
              <a:rPr lang="en-US" sz="2400" b="1" dirty="0" smtClean="0">
                <a:solidFill>
                  <a:schemeClr val="bg2">
                    <a:lumMod val="25000"/>
                  </a:schemeClr>
                </a:solidFill>
                <a:latin typeface="Segoe Script" panose="020B0504020000000003" pitchFamily="34" charset="0"/>
              </a:rPr>
              <a:t> </a:t>
            </a:r>
            <a:r>
              <a:rPr lang="en-US" sz="2400" dirty="0" smtClean="0">
                <a:solidFill>
                  <a:schemeClr val="bg2">
                    <a:lumMod val="25000"/>
                  </a:schemeClr>
                </a:solidFill>
                <a:latin typeface="Segoe Script" panose="020B0504020000000003" pitchFamily="34" charset="0"/>
              </a:rPr>
              <a:t>is </a:t>
            </a:r>
            <a:r>
              <a:rPr lang="en-US" sz="2400" dirty="0">
                <a:solidFill>
                  <a:schemeClr val="bg2">
                    <a:lumMod val="25000"/>
                  </a:schemeClr>
                </a:solidFill>
                <a:latin typeface="Segoe Script" panose="020B0504020000000003" pitchFamily="34" charset="0"/>
              </a:rPr>
              <a:t>the capital city of Kyoto </a:t>
            </a:r>
            <a:r>
              <a:rPr lang="en-US" sz="2400" dirty="0" smtClean="0">
                <a:solidFill>
                  <a:schemeClr val="bg2">
                    <a:lumMod val="25000"/>
                  </a:schemeClr>
                </a:solidFill>
                <a:latin typeface="Segoe Script" panose="020B0504020000000003" pitchFamily="34" charset="0"/>
              </a:rPr>
              <a:t>Prefecture</a:t>
            </a:r>
            <a:r>
              <a:rPr lang="en-US" sz="2400" dirty="0">
                <a:solidFill>
                  <a:schemeClr val="bg2">
                    <a:lumMod val="25000"/>
                  </a:schemeClr>
                </a:solidFill>
                <a:latin typeface="Segoe Script" panose="020B0504020000000003" pitchFamily="34" charset="0"/>
              </a:rPr>
              <a:t> in </a:t>
            </a:r>
            <a:r>
              <a:rPr lang="en-US" sz="2400" dirty="0" smtClean="0">
                <a:solidFill>
                  <a:schemeClr val="bg2">
                    <a:lumMod val="25000"/>
                  </a:schemeClr>
                </a:solidFill>
                <a:latin typeface="Segoe Script" panose="020B0504020000000003" pitchFamily="34" charset="0"/>
              </a:rPr>
              <a:t>Japan. Located </a:t>
            </a:r>
            <a:r>
              <a:rPr lang="en-US" sz="2400" dirty="0">
                <a:solidFill>
                  <a:schemeClr val="bg2">
                    <a:lumMod val="25000"/>
                  </a:schemeClr>
                </a:solidFill>
                <a:latin typeface="Segoe Script" panose="020B0504020000000003" pitchFamily="34" charset="0"/>
              </a:rPr>
              <a:t>in the Kansai </a:t>
            </a:r>
            <a:r>
              <a:rPr lang="en-US" sz="2400" dirty="0" smtClean="0">
                <a:solidFill>
                  <a:schemeClr val="bg2">
                    <a:lumMod val="25000"/>
                  </a:schemeClr>
                </a:solidFill>
                <a:latin typeface="Segoe Script" panose="020B0504020000000003" pitchFamily="34" charset="0"/>
              </a:rPr>
              <a:t>region</a:t>
            </a:r>
            <a:r>
              <a:rPr lang="en-US" sz="2400" dirty="0">
                <a:solidFill>
                  <a:schemeClr val="bg2">
                    <a:lumMod val="25000"/>
                  </a:schemeClr>
                </a:solidFill>
                <a:latin typeface="Segoe Script" panose="020B0504020000000003" pitchFamily="34" charset="0"/>
              </a:rPr>
              <a:t> on the island of </a:t>
            </a:r>
            <a:r>
              <a:rPr lang="en-US" sz="2400" dirty="0" smtClean="0">
                <a:solidFill>
                  <a:schemeClr val="bg2">
                    <a:lumMod val="25000"/>
                  </a:schemeClr>
                </a:solidFill>
                <a:latin typeface="Segoe Script" panose="020B0504020000000003" pitchFamily="34" charset="0"/>
              </a:rPr>
              <a:t>Honshu</a:t>
            </a:r>
            <a:r>
              <a:rPr lang="en-US" sz="2400" b="1" dirty="0" smtClean="0">
                <a:solidFill>
                  <a:schemeClr val="bg2">
                    <a:lumMod val="25000"/>
                  </a:schemeClr>
                </a:solidFill>
                <a:effectLst>
                  <a:outerShdw blurRad="38100" dist="38100" dir="2700000" algn="tl">
                    <a:srgbClr val="000000">
                      <a:alpha val="43137"/>
                    </a:srgbClr>
                  </a:outerShdw>
                </a:effectLst>
                <a:latin typeface="Segoe Script" panose="020B0504020000000003" pitchFamily="34" charset="0"/>
              </a:rPr>
              <a:t>.</a:t>
            </a:r>
            <a:r>
              <a:rPr lang="en-US" sz="2400" dirty="0" smtClean="0">
                <a:solidFill>
                  <a:schemeClr val="bg2">
                    <a:lumMod val="25000"/>
                  </a:schemeClr>
                </a:solidFill>
                <a:latin typeface="Segoe Script" panose="020B0504020000000003" pitchFamily="34" charset="0"/>
              </a:rPr>
              <a:t> As </a:t>
            </a:r>
            <a:r>
              <a:rPr lang="en-US" sz="2400" dirty="0">
                <a:solidFill>
                  <a:schemeClr val="bg2">
                    <a:lumMod val="25000"/>
                  </a:schemeClr>
                </a:solidFill>
                <a:latin typeface="Segoe Script" panose="020B0504020000000003" pitchFamily="34" charset="0"/>
              </a:rPr>
              <a:t>of 2018, the city had a population of 1.47 million</a:t>
            </a:r>
            <a:r>
              <a:rPr lang="en-US" sz="2400" b="1" dirty="0">
                <a:solidFill>
                  <a:schemeClr val="bg2">
                    <a:lumMod val="25000"/>
                  </a:schemeClr>
                </a:solidFill>
                <a:effectLst>
                  <a:outerShdw blurRad="38100" dist="38100" dir="2700000" algn="tl">
                    <a:srgbClr val="000000">
                      <a:alpha val="43137"/>
                    </a:srgbClr>
                  </a:outerShdw>
                </a:effectLst>
                <a:latin typeface="Segoe Script" panose="020B0504020000000003" pitchFamily="34" charset="0"/>
              </a:rPr>
              <a:t>.</a:t>
            </a:r>
            <a:r>
              <a:rPr lang="en-US" sz="2400" dirty="0">
                <a:solidFill>
                  <a:schemeClr val="bg2">
                    <a:lumMod val="25000"/>
                  </a:schemeClr>
                </a:solidFill>
                <a:latin typeface="Segoe Script" panose="020B0504020000000003" pitchFamily="34" charset="0"/>
              </a:rPr>
              <a:t> Kyoto is considered the cultural capital of Japan and a major tourist destination</a:t>
            </a:r>
            <a:r>
              <a:rPr lang="en-US" sz="2400" b="1" dirty="0">
                <a:solidFill>
                  <a:schemeClr val="bg2">
                    <a:lumMod val="25000"/>
                  </a:schemeClr>
                </a:solidFill>
                <a:effectLst>
                  <a:outerShdw blurRad="38100" dist="38100" dir="2700000" algn="tl">
                    <a:srgbClr val="000000">
                      <a:alpha val="43137"/>
                    </a:srgbClr>
                  </a:outerShdw>
                </a:effectLst>
                <a:latin typeface="Segoe Script" panose="020B0504020000000003" pitchFamily="34" charset="0"/>
              </a:rPr>
              <a:t>. </a:t>
            </a:r>
            <a:r>
              <a:rPr lang="en-US" sz="2400" dirty="0">
                <a:solidFill>
                  <a:schemeClr val="bg2">
                    <a:lumMod val="25000"/>
                  </a:schemeClr>
                </a:solidFill>
                <a:latin typeface="Segoe Script" panose="020B0504020000000003" pitchFamily="34" charset="0"/>
              </a:rPr>
              <a:t>Kyoto is also a center of higher learning, with Kyoto University being an institution of international renown</a:t>
            </a:r>
            <a:r>
              <a:rPr lang="en-US" sz="2400" b="1" dirty="0">
                <a:solidFill>
                  <a:schemeClr val="bg2">
                    <a:lumMod val="25000"/>
                  </a:schemeClr>
                </a:solidFill>
                <a:effectLst>
                  <a:outerShdw blurRad="38100" dist="38100" dir="2700000" algn="tl">
                    <a:srgbClr val="000000">
                      <a:alpha val="43137"/>
                    </a:srgbClr>
                  </a:outerShdw>
                </a:effectLst>
                <a:latin typeface="Segoe Script" panose="020B0504020000000003" pitchFamily="34" charset="0"/>
              </a:rPr>
              <a:t>.</a:t>
            </a:r>
            <a:endParaRPr lang="ru-RU" sz="2400" b="1" dirty="0">
              <a:solidFill>
                <a:schemeClr val="bg2">
                  <a:lumMod val="25000"/>
                </a:schemeClr>
              </a:solidFill>
              <a:effectLst>
                <a:outerShdw blurRad="38100" dist="38100" dir="2700000" algn="tl">
                  <a:srgbClr val="000000">
                    <a:alpha val="43137"/>
                  </a:srgbClr>
                </a:outerShdw>
              </a:effectLst>
              <a:latin typeface="Segoe Script" panose="020B0504020000000003" pitchFamily="34" charset="0"/>
            </a:endParaRPr>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3000"/>
                    </a14:imgEffect>
                    <a14:imgEffect>
                      <a14:colorTemperature colorTemp="10500"/>
                    </a14:imgEffect>
                    <a14:imgEffect>
                      <a14:saturation sat="69000"/>
                    </a14:imgEffect>
                  </a14:imgLayer>
                </a14:imgProps>
              </a:ext>
              <a:ext uri="{28A0092B-C50C-407E-A947-70E740481C1C}">
                <a14:useLocalDpi xmlns:a14="http://schemas.microsoft.com/office/drawing/2010/main" val="0"/>
              </a:ext>
            </a:extLst>
          </a:blip>
          <a:srcRect/>
          <a:stretch>
            <a:fillRect/>
          </a:stretch>
        </p:blipFill>
        <p:spPr bwMode="auto">
          <a:xfrm>
            <a:off x="5485003" y="1162100"/>
            <a:ext cx="3479485" cy="521922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Прямая соединительная линия 4"/>
          <p:cNvCxnSpPr/>
          <p:nvPr/>
        </p:nvCxnSpPr>
        <p:spPr>
          <a:xfrm>
            <a:off x="6300192" y="1124744"/>
            <a:ext cx="1656184"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6452592" y="6381328"/>
            <a:ext cx="1656184"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33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par>
                                <p:cTn id="11" presetID="10" presetClass="entr" presetSubtype="0" fill="hold" nodeType="withEffect">
                                  <p:stCondLst>
                                    <p:cond delay="25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solidFill>
            <a:schemeClr val="accent6">
              <a:lumMod val="20000"/>
              <a:lumOff val="80000"/>
              <a:alpha val="64000"/>
            </a:schemeClr>
          </a:solidFill>
          <a:effectLst>
            <a:softEdge rad="279400"/>
          </a:effectLst>
        </p:spPr>
        <p:style>
          <a:lnRef idx="2">
            <a:schemeClr val="accent3"/>
          </a:lnRef>
          <a:fillRef idx="1002">
            <a:schemeClr val="lt1"/>
          </a:fillRef>
          <a:effectRef idx="0">
            <a:schemeClr val="accent3"/>
          </a:effectRef>
          <a:fontRef idx="minor">
            <a:schemeClr val="dk1"/>
          </a:fontRef>
        </p:style>
        <p:txBody>
          <a:bodyPr>
            <a:normAutofit/>
          </a:bodyPr>
          <a:lstStyle/>
          <a:p>
            <a:r>
              <a:rPr lang="en-US" sz="3200" b="1" i="1" dirty="0" smtClean="0">
                <a:solidFill>
                  <a:schemeClr val="bg2">
                    <a:lumMod val="25000"/>
                  </a:schemeClr>
                </a:solidFill>
                <a:latin typeface="Segoe Script" panose="020B0504020000000003" pitchFamily="34" charset="0"/>
              </a:rPr>
              <a:t>Far from the capital</a:t>
            </a:r>
            <a:endParaRPr lang="ru-RU" sz="3200" b="1" i="1" dirty="0">
              <a:solidFill>
                <a:schemeClr val="bg2">
                  <a:lumMod val="25000"/>
                </a:schemeClr>
              </a:solidFill>
              <a:latin typeface="Segoe Script" panose="020B0504020000000003" pitchFamily="34" charset="0"/>
            </a:endParaRPr>
          </a:p>
        </p:txBody>
      </p:sp>
      <p:sp>
        <p:nvSpPr>
          <p:cNvPr id="2" name="Объект 1"/>
          <p:cNvSpPr>
            <a:spLocks noGrp="1"/>
          </p:cNvSpPr>
          <p:nvPr>
            <p:ph idx="1"/>
          </p:nvPr>
        </p:nvSpPr>
        <p:spPr>
          <a:xfrm>
            <a:off x="539552" y="1052736"/>
            <a:ext cx="8147248" cy="5616624"/>
          </a:xfrm>
          <a:solidFill>
            <a:schemeClr val="accent6">
              <a:lumMod val="20000"/>
              <a:lumOff val="80000"/>
              <a:alpha val="62000"/>
            </a:schemeClr>
          </a:solidFill>
          <a:effectLst>
            <a:softEdge rad="139700"/>
          </a:effectLst>
        </p:spPr>
        <p:txBody>
          <a:bodyPr numCol="3">
            <a:normAutofit/>
          </a:bodyPr>
          <a:lstStyle/>
          <a:p>
            <a:pPr marL="0" indent="0">
              <a:buNone/>
            </a:pPr>
            <a:endParaRPr lang="ru-RU" sz="2400" dirty="0" smtClean="0"/>
          </a:p>
          <a:p>
            <a:pPr marL="0" indent="0">
              <a:buNone/>
            </a:pPr>
            <a:endParaRPr lang="ru-RU" sz="2400" dirty="0"/>
          </a:p>
          <a:p>
            <a:pPr marL="0" indent="0">
              <a:buNone/>
            </a:pPr>
            <a:endParaRPr lang="ru-RU" sz="2400" dirty="0" smtClean="0"/>
          </a:p>
          <a:p>
            <a:pPr marL="0" indent="0">
              <a:buNone/>
            </a:pPr>
            <a:endParaRPr lang="ru-RU" sz="2400" dirty="0"/>
          </a:p>
          <a:p>
            <a:pPr marL="0" indent="0">
              <a:buNone/>
            </a:pPr>
            <a:endParaRPr lang="ru-RU" sz="2400" dirty="0" smtClean="0"/>
          </a:p>
          <a:p>
            <a:pPr marL="0" indent="0">
              <a:buNone/>
            </a:pPr>
            <a:endParaRPr lang="ru-RU" sz="2400" dirty="0"/>
          </a:p>
          <a:p>
            <a:pPr marL="0" indent="0">
              <a:buNone/>
            </a:pPr>
            <a:endParaRPr lang="ru-RU" sz="2400" dirty="0" smtClean="0"/>
          </a:p>
          <a:p>
            <a:pPr marL="0" indent="0">
              <a:buNone/>
            </a:pPr>
            <a:endParaRPr lang="ru-RU" sz="2400" dirty="0"/>
          </a:p>
          <a:p>
            <a:pPr marL="0" indent="0">
              <a:buNone/>
            </a:pPr>
            <a:endParaRPr lang="ru-RU" sz="2400" dirty="0" smtClean="0"/>
          </a:p>
          <a:p>
            <a:pPr marL="0" indent="0">
              <a:buNone/>
            </a:pPr>
            <a:endParaRPr lang="ru-RU" sz="2400" dirty="0"/>
          </a:p>
          <a:p>
            <a:pPr marL="0" indent="0" algn="ctr">
              <a:buNone/>
            </a:pPr>
            <a:r>
              <a:rPr lang="en-US" sz="2400" b="1" dirty="0" smtClean="0">
                <a:solidFill>
                  <a:schemeClr val="bg2">
                    <a:lumMod val="25000"/>
                  </a:schemeClr>
                </a:solidFill>
                <a:latin typeface="Segoe Script" panose="020B0504020000000003" pitchFamily="34" charset="0"/>
              </a:rPr>
              <a:t>By car</a:t>
            </a:r>
          </a:p>
          <a:p>
            <a:pPr marL="0" indent="0" algn="ctr">
              <a:buNone/>
            </a:pPr>
            <a:r>
              <a:rPr lang="en-US" sz="2000" dirty="0">
                <a:solidFill>
                  <a:schemeClr val="bg2">
                    <a:lumMod val="25000"/>
                  </a:schemeClr>
                </a:solidFill>
                <a:latin typeface="Segoe Script" panose="020B0504020000000003" pitchFamily="34" charset="0"/>
              </a:rPr>
              <a:t>6</a:t>
            </a:r>
            <a:r>
              <a:rPr lang="en-US" sz="2000" dirty="0" smtClean="0">
                <a:solidFill>
                  <a:schemeClr val="bg2">
                    <a:lumMod val="25000"/>
                  </a:schemeClr>
                </a:solidFill>
                <a:latin typeface="Segoe Script" panose="020B0504020000000003" pitchFamily="34" charset="0"/>
              </a:rPr>
              <a:t> hours</a:t>
            </a:r>
          </a:p>
          <a:p>
            <a:pPr marL="0" indent="0" algn="ctr">
              <a:buNone/>
            </a:pPr>
            <a:endParaRPr lang="en-US" sz="2400" dirty="0" smtClean="0">
              <a:solidFill>
                <a:schemeClr val="bg2">
                  <a:lumMod val="25000"/>
                </a:schemeClr>
              </a:solidFill>
              <a:latin typeface="Segoe Script" panose="020B0504020000000003" pitchFamily="34" charset="0"/>
            </a:endParaRPr>
          </a:p>
          <a:p>
            <a:pPr marL="0" indent="0" algn="ctr">
              <a:buNone/>
            </a:pPr>
            <a:endParaRPr lang="en-US" sz="2400" dirty="0">
              <a:solidFill>
                <a:schemeClr val="bg2">
                  <a:lumMod val="25000"/>
                </a:schemeClr>
              </a:solidFill>
              <a:latin typeface="Segoe Script" panose="020B0504020000000003" pitchFamily="34" charset="0"/>
            </a:endParaRPr>
          </a:p>
          <a:p>
            <a:pPr marL="0" indent="0" algn="ctr">
              <a:buNone/>
            </a:pPr>
            <a:endParaRPr lang="en-US" sz="2400" dirty="0" smtClean="0">
              <a:solidFill>
                <a:schemeClr val="bg2">
                  <a:lumMod val="25000"/>
                </a:schemeClr>
              </a:solidFill>
              <a:latin typeface="Segoe Script" panose="020B0504020000000003" pitchFamily="34" charset="0"/>
            </a:endParaRPr>
          </a:p>
          <a:p>
            <a:pPr marL="0" indent="0" algn="ctr">
              <a:buNone/>
            </a:pPr>
            <a:endParaRPr lang="en-US" sz="2400" dirty="0">
              <a:solidFill>
                <a:schemeClr val="bg2">
                  <a:lumMod val="25000"/>
                </a:schemeClr>
              </a:solidFill>
              <a:latin typeface="Segoe Script" panose="020B0504020000000003" pitchFamily="34" charset="0"/>
            </a:endParaRPr>
          </a:p>
          <a:p>
            <a:pPr marL="0" indent="0" algn="ctr">
              <a:buNone/>
            </a:pPr>
            <a:endParaRPr lang="en-US" sz="2400" dirty="0" smtClean="0">
              <a:solidFill>
                <a:schemeClr val="bg2">
                  <a:lumMod val="25000"/>
                </a:schemeClr>
              </a:solidFill>
              <a:latin typeface="Segoe Script" panose="020B0504020000000003" pitchFamily="34" charset="0"/>
            </a:endParaRPr>
          </a:p>
          <a:p>
            <a:pPr marL="0" indent="0" algn="ctr">
              <a:buNone/>
            </a:pPr>
            <a:endParaRPr lang="en-US" sz="2400" dirty="0">
              <a:solidFill>
                <a:schemeClr val="bg2">
                  <a:lumMod val="25000"/>
                </a:schemeClr>
              </a:solidFill>
              <a:latin typeface="Segoe Script" panose="020B0504020000000003" pitchFamily="34" charset="0"/>
            </a:endParaRPr>
          </a:p>
          <a:p>
            <a:pPr marL="0" indent="0" algn="ctr">
              <a:buNone/>
            </a:pPr>
            <a:endParaRPr lang="en-US" sz="2400" dirty="0" smtClean="0">
              <a:solidFill>
                <a:schemeClr val="bg2">
                  <a:lumMod val="25000"/>
                </a:schemeClr>
              </a:solidFill>
              <a:latin typeface="Segoe Script" panose="020B0504020000000003" pitchFamily="34" charset="0"/>
            </a:endParaRPr>
          </a:p>
          <a:p>
            <a:pPr marL="0" indent="0" algn="ctr">
              <a:buNone/>
            </a:pPr>
            <a:endParaRPr lang="en-US" sz="2400" dirty="0">
              <a:solidFill>
                <a:schemeClr val="bg2">
                  <a:lumMod val="25000"/>
                </a:schemeClr>
              </a:solidFill>
              <a:latin typeface="Segoe Script" panose="020B0504020000000003" pitchFamily="34" charset="0"/>
            </a:endParaRPr>
          </a:p>
          <a:p>
            <a:pPr marL="0" indent="0" algn="ctr">
              <a:buNone/>
            </a:pPr>
            <a:endParaRPr lang="en-US" sz="2400" dirty="0" smtClean="0">
              <a:solidFill>
                <a:schemeClr val="bg2">
                  <a:lumMod val="25000"/>
                </a:schemeClr>
              </a:solidFill>
              <a:latin typeface="Segoe Script" panose="020B0504020000000003" pitchFamily="34" charset="0"/>
            </a:endParaRPr>
          </a:p>
          <a:p>
            <a:pPr marL="0" indent="0" algn="ctr">
              <a:buNone/>
            </a:pPr>
            <a:endParaRPr lang="en-US" sz="2400" dirty="0">
              <a:solidFill>
                <a:schemeClr val="bg2">
                  <a:lumMod val="25000"/>
                </a:schemeClr>
              </a:solidFill>
              <a:latin typeface="Segoe Script" panose="020B0504020000000003" pitchFamily="34" charset="0"/>
            </a:endParaRPr>
          </a:p>
          <a:p>
            <a:pPr marL="0" indent="0" algn="ctr">
              <a:buNone/>
            </a:pPr>
            <a:r>
              <a:rPr lang="en-US" sz="2400" b="1" dirty="0" smtClean="0">
                <a:solidFill>
                  <a:schemeClr val="bg2">
                    <a:lumMod val="25000"/>
                  </a:schemeClr>
                </a:solidFill>
                <a:latin typeface="Segoe Script" panose="020B0504020000000003" pitchFamily="34" charset="0"/>
              </a:rPr>
              <a:t>By train</a:t>
            </a:r>
          </a:p>
          <a:p>
            <a:pPr marL="0" indent="0" algn="ctr">
              <a:buNone/>
            </a:pPr>
            <a:r>
              <a:rPr lang="en-US" sz="2000" dirty="0">
                <a:solidFill>
                  <a:schemeClr val="bg2">
                    <a:lumMod val="25000"/>
                  </a:schemeClr>
                </a:solidFill>
                <a:latin typeface="Segoe Script" panose="020B0504020000000003" pitchFamily="34" charset="0"/>
              </a:rPr>
              <a:t>2</a:t>
            </a:r>
            <a:r>
              <a:rPr lang="en-US" sz="2000" dirty="0" smtClean="0">
                <a:solidFill>
                  <a:schemeClr val="bg2">
                    <a:lumMod val="25000"/>
                  </a:schemeClr>
                </a:solidFill>
                <a:latin typeface="Segoe Script" panose="020B0504020000000003" pitchFamily="34" charset="0"/>
              </a:rPr>
              <a:t> hours</a:t>
            </a:r>
          </a:p>
          <a:p>
            <a:pPr marL="0" indent="0" algn="ctr">
              <a:buNone/>
            </a:pPr>
            <a:r>
              <a:rPr lang="en-US" sz="2000" dirty="0" smtClean="0">
                <a:solidFill>
                  <a:schemeClr val="bg2">
                    <a:lumMod val="25000"/>
                  </a:schemeClr>
                </a:solidFill>
                <a:latin typeface="Segoe Script" panose="020B0504020000000003" pitchFamily="34" charset="0"/>
              </a:rPr>
              <a:t>(10 000</a:t>
            </a:r>
            <a:r>
              <a:rPr lang="ru-RU" sz="2000" dirty="0">
                <a:solidFill>
                  <a:schemeClr val="bg2">
                    <a:lumMod val="25000"/>
                  </a:schemeClr>
                </a:solidFill>
                <a:latin typeface="Segoe Script" panose="020B0504020000000003" pitchFamily="34" charset="0"/>
              </a:rPr>
              <a:t>₽</a:t>
            </a:r>
            <a:r>
              <a:rPr lang="en-US" sz="2000" dirty="0" smtClean="0">
                <a:solidFill>
                  <a:schemeClr val="bg2">
                    <a:lumMod val="25000"/>
                  </a:schemeClr>
                </a:solidFill>
                <a:latin typeface="Segoe Script" panose="020B0504020000000003" pitchFamily="34" charset="0"/>
              </a:rPr>
              <a:t>) </a:t>
            </a:r>
          </a:p>
          <a:p>
            <a:pPr marL="0" indent="0" algn="just">
              <a:buNone/>
            </a:pPr>
            <a:endParaRPr lang="en-US" sz="2400" dirty="0" smtClean="0">
              <a:solidFill>
                <a:schemeClr val="bg2">
                  <a:lumMod val="25000"/>
                </a:schemeClr>
              </a:solidFill>
              <a:latin typeface="Segoe Script" panose="020B0504020000000003" pitchFamily="34" charset="0"/>
            </a:endParaRPr>
          </a:p>
          <a:p>
            <a:pPr marL="0" indent="0" algn="just">
              <a:buNone/>
            </a:pPr>
            <a:endParaRPr lang="en-US" sz="2400" dirty="0">
              <a:solidFill>
                <a:schemeClr val="bg2">
                  <a:lumMod val="25000"/>
                </a:schemeClr>
              </a:solidFill>
              <a:latin typeface="Segoe Script" panose="020B0504020000000003" pitchFamily="34" charset="0"/>
            </a:endParaRPr>
          </a:p>
          <a:p>
            <a:pPr marL="0" indent="0" algn="just">
              <a:buNone/>
            </a:pPr>
            <a:endParaRPr lang="en-US" sz="2400" dirty="0" smtClean="0">
              <a:solidFill>
                <a:schemeClr val="bg2">
                  <a:lumMod val="25000"/>
                </a:schemeClr>
              </a:solidFill>
              <a:latin typeface="Segoe Script" panose="020B0504020000000003" pitchFamily="34" charset="0"/>
            </a:endParaRPr>
          </a:p>
          <a:p>
            <a:pPr marL="0" indent="0" algn="just">
              <a:buNone/>
            </a:pPr>
            <a:endParaRPr lang="en-US" sz="2400" dirty="0">
              <a:solidFill>
                <a:schemeClr val="bg2">
                  <a:lumMod val="25000"/>
                </a:schemeClr>
              </a:solidFill>
              <a:latin typeface="Segoe Script" panose="020B0504020000000003" pitchFamily="34" charset="0"/>
            </a:endParaRPr>
          </a:p>
          <a:p>
            <a:pPr marL="0" indent="0" algn="just">
              <a:buNone/>
            </a:pPr>
            <a:endParaRPr lang="en-US" sz="2400" dirty="0" smtClean="0">
              <a:solidFill>
                <a:schemeClr val="bg2">
                  <a:lumMod val="25000"/>
                </a:schemeClr>
              </a:solidFill>
              <a:latin typeface="Segoe Script" panose="020B0504020000000003" pitchFamily="34" charset="0"/>
            </a:endParaRPr>
          </a:p>
          <a:p>
            <a:pPr marL="0" indent="0" algn="just">
              <a:buNone/>
            </a:pPr>
            <a:endParaRPr lang="en-US" sz="2400" dirty="0">
              <a:solidFill>
                <a:schemeClr val="bg2">
                  <a:lumMod val="25000"/>
                </a:schemeClr>
              </a:solidFill>
              <a:latin typeface="Segoe Script" panose="020B0504020000000003" pitchFamily="34" charset="0"/>
            </a:endParaRPr>
          </a:p>
          <a:p>
            <a:pPr marL="0" indent="0" algn="just">
              <a:buNone/>
            </a:pPr>
            <a:endParaRPr lang="en-US" sz="2400" dirty="0" smtClean="0">
              <a:solidFill>
                <a:schemeClr val="bg2">
                  <a:lumMod val="25000"/>
                </a:schemeClr>
              </a:solidFill>
              <a:latin typeface="Segoe Script" panose="020B0504020000000003" pitchFamily="34" charset="0"/>
            </a:endParaRPr>
          </a:p>
          <a:p>
            <a:pPr marL="0" indent="0" algn="just">
              <a:buNone/>
            </a:pPr>
            <a:endParaRPr lang="en-US" sz="2400" dirty="0">
              <a:solidFill>
                <a:schemeClr val="bg2">
                  <a:lumMod val="25000"/>
                </a:schemeClr>
              </a:solidFill>
              <a:latin typeface="Segoe Script" panose="020B0504020000000003" pitchFamily="34" charset="0"/>
            </a:endParaRPr>
          </a:p>
          <a:p>
            <a:pPr marL="0" indent="0" algn="just">
              <a:buNone/>
            </a:pPr>
            <a:endParaRPr lang="en-US" sz="2400" dirty="0" smtClean="0">
              <a:solidFill>
                <a:schemeClr val="bg2">
                  <a:lumMod val="25000"/>
                </a:schemeClr>
              </a:solidFill>
              <a:latin typeface="Segoe Script" panose="020B0504020000000003" pitchFamily="34" charset="0"/>
            </a:endParaRPr>
          </a:p>
          <a:p>
            <a:pPr marL="0" indent="0" algn="just">
              <a:buNone/>
            </a:pPr>
            <a:endParaRPr lang="en-US" sz="2400" dirty="0">
              <a:solidFill>
                <a:schemeClr val="bg2">
                  <a:lumMod val="25000"/>
                </a:schemeClr>
              </a:solidFill>
              <a:latin typeface="Segoe Script" panose="020B0504020000000003" pitchFamily="34" charset="0"/>
            </a:endParaRPr>
          </a:p>
          <a:p>
            <a:pPr marL="0" indent="0" algn="ctr">
              <a:buNone/>
            </a:pPr>
            <a:r>
              <a:rPr lang="en-US" sz="2400" b="1" dirty="0" smtClean="0">
                <a:solidFill>
                  <a:schemeClr val="bg2">
                    <a:lumMod val="25000"/>
                  </a:schemeClr>
                </a:solidFill>
                <a:latin typeface="Segoe Script" panose="020B0504020000000003" pitchFamily="34" charset="0"/>
              </a:rPr>
              <a:t>By plane</a:t>
            </a:r>
          </a:p>
          <a:p>
            <a:pPr marL="0" indent="0" algn="ctr">
              <a:buNone/>
            </a:pPr>
            <a:r>
              <a:rPr lang="en-US" sz="2000" dirty="0" smtClean="0">
                <a:solidFill>
                  <a:schemeClr val="bg2">
                    <a:lumMod val="25000"/>
                  </a:schemeClr>
                </a:solidFill>
                <a:latin typeface="Segoe Script" panose="020B0504020000000003" pitchFamily="34" charset="0"/>
              </a:rPr>
              <a:t>1 hour</a:t>
            </a:r>
          </a:p>
          <a:p>
            <a:pPr marL="0" indent="0" algn="ctr">
              <a:buNone/>
            </a:pPr>
            <a:r>
              <a:rPr lang="en-US" sz="2000" dirty="0" smtClean="0">
                <a:solidFill>
                  <a:schemeClr val="bg2">
                    <a:lumMod val="25000"/>
                  </a:schemeClr>
                </a:solidFill>
                <a:latin typeface="Segoe Script" panose="020B0504020000000003" pitchFamily="34" charset="0"/>
              </a:rPr>
              <a:t>(9 000 – 11 000</a:t>
            </a:r>
            <a:r>
              <a:rPr lang="ru-RU" sz="2000" dirty="0">
                <a:solidFill>
                  <a:schemeClr val="bg2">
                    <a:lumMod val="25000"/>
                  </a:schemeClr>
                </a:solidFill>
                <a:latin typeface="Segoe Script" panose="020B0504020000000003" pitchFamily="34" charset="0"/>
              </a:rPr>
              <a:t>₽</a:t>
            </a:r>
            <a:r>
              <a:rPr lang="en-US" sz="2000" dirty="0" smtClean="0">
                <a:solidFill>
                  <a:schemeClr val="bg2">
                    <a:lumMod val="25000"/>
                  </a:schemeClr>
                </a:solidFill>
                <a:latin typeface="Segoe Script" panose="020B0504020000000003" pitchFamily="34" charset="0"/>
              </a:rPr>
              <a:t>)</a:t>
            </a:r>
            <a:endParaRPr lang="ru-RU" sz="2000" dirty="0">
              <a:solidFill>
                <a:schemeClr val="bg2">
                  <a:lumMod val="25000"/>
                </a:schemeClr>
              </a:solidFill>
              <a:latin typeface="Segoe Script" panose="020B0504020000000003" pitchFamily="34" charset="0"/>
            </a:endParaRPr>
          </a:p>
        </p:txBody>
      </p:sp>
      <p:pic>
        <p:nvPicPr>
          <p:cNvPr id="3076" name="Picture 4"/>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500"/>
                    </a14:imgEffect>
                    <a14:imgEffect>
                      <a14:saturation sat="75000"/>
                    </a14:imgEffect>
                  </a14:imgLayer>
                </a14:imgProps>
              </a:ext>
              <a:ext uri="{28A0092B-C50C-407E-A947-70E740481C1C}">
                <a14:useLocalDpi xmlns:a14="http://schemas.microsoft.com/office/drawing/2010/main" val="0"/>
              </a:ext>
            </a:extLst>
          </a:blip>
          <a:srcRect/>
          <a:stretch>
            <a:fillRect/>
          </a:stretch>
        </p:blipFill>
        <p:spPr bwMode="auto">
          <a:xfrm>
            <a:off x="849107" y="1415333"/>
            <a:ext cx="7554677" cy="4020516"/>
          </a:xfrm>
          <a:prstGeom prst="rect">
            <a:avLst/>
          </a:prstGeom>
          <a:noFill/>
          <a:ln>
            <a:noFill/>
          </a:ln>
          <a:effectLst>
            <a:softEdge rad="1016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Прямая соединительная линия 4"/>
          <p:cNvCxnSpPr/>
          <p:nvPr/>
        </p:nvCxnSpPr>
        <p:spPr>
          <a:xfrm>
            <a:off x="1763688" y="1340768"/>
            <a:ext cx="5832648"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1187624" y="5435849"/>
            <a:ext cx="1512168"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3905487" y="5435849"/>
            <a:ext cx="1458601"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6514550" y="5435849"/>
            <a:ext cx="1513834"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55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fade">
                                      <p:cBhvr>
                                        <p:cTn id="10" dur="500"/>
                                        <p:tgtEl>
                                          <p:spTgt spid="3076"/>
                                        </p:tgtEl>
                                      </p:cBhvr>
                                    </p:animEffect>
                                  </p:childTnLst>
                                </p:cTn>
                              </p:par>
                              <p:par>
                                <p:cTn id="11" presetID="22" presetClass="entr" presetSubtype="1" fill="hold" nodeType="with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animEffect transition="in" filter="wipe(up)">
                                      <p:cBhvr>
                                        <p:cTn id="13" dur="500"/>
                                        <p:tgtEl>
                                          <p:spTgt spid="2">
                                            <p:txEl>
                                              <p:pRg st="10" end="10"/>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2">
                                            <p:txEl>
                                              <p:pRg st="11" end="11"/>
                                            </p:txEl>
                                          </p:spTgt>
                                        </p:tgtEl>
                                        <p:attrNameLst>
                                          <p:attrName>style.visibility</p:attrName>
                                        </p:attrNameLst>
                                      </p:cBhvr>
                                      <p:to>
                                        <p:strVal val="visible"/>
                                      </p:to>
                                    </p:set>
                                    <p:animEffect transition="in" filter="wipe(up)">
                                      <p:cBhvr>
                                        <p:cTn id="16" dur="500"/>
                                        <p:tgtEl>
                                          <p:spTgt spid="2">
                                            <p:txEl>
                                              <p:pRg st="11" end="11"/>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2">
                                            <p:txEl>
                                              <p:pRg st="22" end="22"/>
                                            </p:txEl>
                                          </p:spTgt>
                                        </p:tgtEl>
                                        <p:attrNameLst>
                                          <p:attrName>style.visibility</p:attrName>
                                        </p:attrNameLst>
                                      </p:cBhvr>
                                      <p:to>
                                        <p:strVal val="visible"/>
                                      </p:to>
                                    </p:set>
                                    <p:animEffect transition="in" filter="wipe(up)">
                                      <p:cBhvr>
                                        <p:cTn id="19" dur="500"/>
                                        <p:tgtEl>
                                          <p:spTgt spid="2">
                                            <p:txEl>
                                              <p:pRg st="22" end="22"/>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2">
                                            <p:txEl>
                                              <p:pRg st="23" end="23"/>
                                            </p:txEl>
                                          </p:spTgt>
                                        </p:tgtEl>
                                        <p:attrNameLst>
                                          <p:attrName>style.visibility</p:attrName>
                                        </p:attrNameLst>
                                      </p:cBhvr>
                                      <p:to>
                                        <p:strVal val="visible"/>
                                      </p:to>
                                    </p:set>
                                    <p:animEffect transition="in" filter="wipe(up)">
                                      <p:cBhvr>
                                        <p:cTn id="22" dur="500"/>
                                        <p:tgtEl>
                                          <p:spTgt spid="2">
                                            <p:txEl>
                                              <p:pRg st="23" end="23"/>
                                            </p:txEl>
                                          </p:spTgt>
                                        </p:tgtEl>
                                      </p:cBhvr>
                                    </p:animEffect>
                                  </p:childTnLst>
                                </p:cTn>
                              </p:par>
                              <p:par>
                                <p:cTn id="23" presetID="22" presetClass="entr" presetSubtype="1" fill="hold" nodeType="withEffect">
                                  <p:stCondLst>
                                    <p:cond delay="0"/>
                                  </p:stCondLst>
                                  <p:childTnLst>
                                    <p:set>
                                      <p:cBhvr>
                                        <p:cTn id="24" dur="1" fill="hold">
                                          <p:stCondLst>
                                            <p:cond delay="0"/>
                                          </p:stCondLst>
                                        </p:cTn>
                                        <p:tgtEl>
                                          <p:spTgt spid="2">
                                            <p:txEl>
                                              <p:pRg st="24" end="24"/>
                                            </p:txEl>
                                          </p:spTgt>
                                        </p:tgtEl>
                                        <p:attrNameLst>
                                          <p:attrName>style.visibility</p:attrName>
                                        </p:attrNameLst>
                                      </p:cBhvr>
                                      <p:to>
                                        <p:strVal val="visible"/>
                                      </p:to>
                                    </p:set>
                                    <p:animEffect transition="in" filter="wipe(up)">
                                      <p:cBhvr>
                                        <p:cTn id="25" dur="500"/>
                                        <p:tgtEl>
                                          <p:spTgt spid="2">
                                            <p:txEl>
                                              <p:pRg st="24" end="24"/>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2">
                                            <p:txEl>
                                              <p:pRg st="35" end="35"/>
                                            </p:txEl>
                                          </p:spTgt>
                                        </p:tgtEl>
                                        <p:attrNameLst>
                                          <p:attrName>style.visibility</p:attrName>
                                        </p:attrNameLst>
                                      </p:cBhvr>
                                      <p:to>
                                        <p:strVal val="visible"/>
                                      </p:to>
                                    </p:set>
                                    <p:animEffect transition="in" filter="wipe(up)">
                                      <p:cBhvr>
                                        <p:cTn id="28" dur="500"/>
                                        <p:tgtEl>
                                          <p:spTgt spid="2">
                                            <p:txEl>
                                              <p:pRg st="35" end="35"/>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2">
                                            <p:txEl>
                                              <p:pRg st="36" end="36"/>
                                            </p:txEl>
                                          </p:spTgt>
                                        </p:tgtEl>
                                        <p:attrNameLst>
                                          <p:attrName>style.visibility</p:attrName>
                                        </p:attrNameLst>
                                      </p:cBhvr>
                                      <p:to>
                                        <p:strVal val="visible"/>
                                      </p:to>
                                    </p:set>
                                    <p:animEffect transition="in" filter="wipe(up)">
                                      <p:cBhvr>
                                        <p:cTn id="31" dur="500"/>
                                        <p:tgtEl>
                                          <p:spTgt spid="2">
                                            <p:txEl>
                                              <p:pRg st="36" end="36"/>
                                            </p:txEl>
                                          </p:spTgt>
                                        </p:tgtEl>
                                      </p:cBhvr>
                                    </p:animEffect>
                                  </p:childTnLst>
                                </p:cTn>
                              </p:par>
                              <p:par>
                                <p:cTn id="32" presetID="22" presetClass="entr" presetSubtype="1" fill="hold" nodeType="withEffect">
                                  <p:stCondLst>
                                    <p:cond delay="0"/>
                                  </p:stCondLst>
                                  <p:childTnLst>
                                    <p:set>
                                      <p:cBhvr>
                                        <p:cTn id="33" dur="1" fill="hold">
                                          <p:stCondLst>
                                            <p:cond delay="0"/>
                                          </p:stCondLst>
                                        </p:cTn>
                                        <p:tgtEl>
                                          <p:spTgt spid="2">
                                            <p:txEl>
                                              <p:pRg st="37" end="37"/>
                                            </p:txEl>
                                          </p:spTgt>
                                        </p:tgtEl>
                                        <p:attrNameLst>
                                          <p:attrName>style.visibility</p:attrName>
                                        </p:attrNameLst>
                                      </p:cBhvr>
                                      <p:to>
                                        <p:strVal val="visible"/>
                                      </p:to>
                                    </p:set>
                                    <p:animEffect transition="in" filter="wipe(up)">
                                      <p:cBhvr>
                                        <p:cTn id="34" dur="500"/>
                                        <p:tgtEl>
                                          <p:spTgt spid="2">
                                            <p:txEl>
                                              <p:pRg st="37" end="3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solidFill>
            <a:schemeClr val="accent6">
              <a:lumMod val="20000"/>
              <a:lumOff val="80000"/>
              <a:alpha val="64000"/>
            </a:schemeClr>
          </a:solidFill>
          <a:effectLst>
            <a:softEdge rad="279400"/>
          </a:effectLst>
        </p:spPr>
        <p:style>
          <a:lnRef idx="2">
            <a:schemeClr val="accent3"/>
          </a:lnRef>
          <a:fillRef idx="1002">
            <a:schemeClr val="lt1"/>
          </a:fillRef>
          <a:effectRef idx="0">
            <a:schemeClr val="accent3"/>
          </a:effectRef>
          <a:fontRef idx="minor">
            <a:schemeClr val="dk1"/>
          </a:fontRef>
        </p:style>
        <p:txBody>
          <a:bodyPr>
            <a:normAutofit/>
          </a:bodyPr>
          <a:lstStyle/>
          <a:p>
            <a:r>
              <a:rPr lang="en-US" sz="3200" b="1" i="1" dirty="0" smtClean="0">
                <a:solidFill>
                  <a:schemeClr val="bg2">
                    <a:lumMod val="25000"/>
                  </a:schemeClr>
                </a:solidFill>
                <a:latin typeface="Segoe Script" panose="020B0504020000000003" pitchFamily="34" charset="0"/>
              </a:rPr>
              <a:t>The city’s history</a:t>
            </a:r>
            <a:endParaRPr lang="ru-RU" sz="3200" b="1" i="1" dirty="0">
              <a:solidFill>
                <a:schemeClr val="bg2">
                  <a:lumMod val="25000"/>
                </a:schemeClr>
              </a:solidFill>
              <a:latin typeface="Segoe Script" panose="020B0504020000000003" pitchFamily="34"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724" y="1386701"/>
            <a:ext cx="4128748" cy="3353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https://img-fotki.yandex.ru/get/5804/123177916.1af/0_c802f_8aee1ff3_XXL.jpe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281" y="1386701"/>
            <a:ext cx="4267719" cy="33544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275856" y="4077072"/>
            <a:ext cx="2668027" cy="2096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18844" y="4869160"/>
            <a:ext cx="2736304" cy="1754326"/>
          </a:xfrm>
          <a:prstGeom prst="rect">
            <a:avLst/>
          </a:prstGeom>
          <a:noFill/>
        </p:spPr>
        <p:txBody>
          <a:bodyPr wrap="square" rtlCol="0">
            <a:spAutoFit/>
          </a:bodyPr>
          <a:lstStyle/>
          <a:p>
            <a:r>
              <a:rPr lang="en-US" dirty="0" smtClean="0">
                <a:solidFill>
                  <a:srgbClr val="3B3721"/>
                </a:solidFill>
                <a:latin typeface="Segoe Script" panose="020B0504020000000003" pitchFamily="34" charset="0"/>
              </a:rPr>
              <a:t>794 – the new seat of Japan's </a:t>
            </a:r>
            <a:r>
              <a:rPr lang="en-US" dirty="0">
                <a:solidFill>
                  <a:srgbClr val="3B3721"/>
                </a:solidFill>
                <a:latin typeface="Segoe Script" panose="020B0504020000000003" pitchFamily="34" charset="0"/>
              </a:rPr>
              <a:t>imperial </a:t>
            </a:r>
            <a:r>
              <a:rPr lang="en-US" dirty="0" smtClean="0">
                <a:solidFill>
                  <a:srgbClr val="3B3721"/>
                </a:solidFill>
                <a:latin typeface="Segoe Script" panose="020B0504020000000003" pitchFamily="34" charset="0"/>
              </a:rPr>
              <a:t>court.</a:t>
            </a:r>
          </a:p>
          <a:p>
            <a:r>
              <a:rPr lang="en-US" dirty="0" smtClean="0">
                <a:solidFill>
                  <a:srgbClr val="3B3721"/>
                </a:solidFill>
                <a:latin typeface="Segoe Script" panose="020B0504020000000003" pitchFamily="34" charset="0"/>
              </a:rPr>
              <a:t>1869</a:t>
            </a:r>
            <a:r>
              <a:rPr lang="en-US" dirty="0">
                <a:solidFill>
                  <a:srgbClr val="3B3721"/>
                </a:solidFill>
                <a:latin typeface="Segoe Script" panose="020B0504020000000003" pitchFamily="34" charset="0"/>
              </a:rPr>
              <a:t> </a:t>
            </a:r>
            <a:r>
              <a:rPr lang="en-US" dirty="0" smtClean="0">
                <a:solidFill>
                  <a:srgbClr val="3B3721"/>
                </a:solidFill>
                <a:latin typeface="Segoe Script" panose="020B0504020000000003" pitchFamily="34" charset="0"/>
              </a:rPr>
              <a:t>- the court was </a:t>
            </a:r>
            <a:r>
              <a:rPr lang="en-US" dirty="0">
                <a:solidFill>
                  <a:srgbClr val="3B3721"/>
                </a:solidFill>
                <a:latin typeface="Segoe Script" panose="020B0504020000000003" pitchFamily="34" charset="0"/>
              </a:rPr>
              <a:t>relocated to </a:t>
            </a:r>
            <a:r>
              <a:rPr lang="en-US" dirty="0" smtClean="0">
                <a:solidFill>
                  <a:srgbClr val="3B3721"/>
                </a:solidFill>
                <a:latin typeface="Segoe Script" panose="020B0504020000000003" pitchFamily="34" charset="0"/>
              </a:rPr>
              <a:t>Tokyo.</a:t>
            </a:r>
            <a:endParaRPr lang="ru-RU" dirty="0">
              <a:solidFill>
                <a:srgbClr val="3B3721"/>
              </a:solidFill>
              <a:latin typeface="Segoe Script" panose="020B0504020000000003" pitchFamily="34" charset="0"/>
            </a:endParaRPr>
          </a:p>
        </p:txBody>
      </p:sp>
      <p:sp>
        <p:nvSpPr>
          <p:cNvPr id="6" name="TextBox 5"/>
          <p:cNvSpPr txBox="1"/>
          <p:nvPr/>
        </p:nvSpPr>
        <p:spPr>
          <a:xfrm>
            <a:off x="6156176" y="4869160"/>
            <a:ext cx="2592288" cy="1200329"/>
          </a:xfrm>
          <a:prstGeom prst="rect">
            <a:avLst/>
          </a:prstGeom>
          <a:noFill/>
        </p:spPr>
        <p:txBody>
          <a:bodyPr wrap="square" rtlCol="0">
            <a:spAutoFit/>
          </a:bodyPr>
          <a:lstStyle/>
          <a:p>
            <a:r>
              <a:rPr lang="en-US" dirty="0" smtClean="0">
                <a:solidFill>
                  <a:srgbClr val="3B3721"/>
                </a:solidFill>
                <a:latin typeface="Segoe Script" panose="020B0504020000000003" pitchFamily="34" charset="0"/>
              </a:rPr>
              <a:t>1467-1477 – </a:t>
            </a:r>
            <a:r>
              <a:rPr lang="en-US" dirty="0">
                <a:solidFill>
                  <a:srgbClr val="3B3721"/>
                </a:solidFill>
                <a:latin typeface="Segoe Script" panose="020B0504020000000003" pitchFamily="34" charset="0"/>
              </a:rPr>
              <a:t>The Ōnin </a:t>
            </a:r>
            <a:r>
              <a:rPr lang="en-US" dirty="0" smtClean="0">
                <a:solidFill>
                  <a:srgbClr val="3B3721"/>
                </a:solidFill>
                <a:latin typeface="Segoe Script" panose="020B0504020000000003" pitchFamily="34" charset="0"/>
              </a:rPr>
              <a:t>War.</a:t>
            </a:r>
          </a:p>
          <a:p>
            <a:r>
              <a:rPr lang="en-US" dirty="0" smtClean="0">
                <a:solidFill>
                  <a:srgbClr val="3B3721"/>
                </a:solidFill>
                <a:latin typeface="Segoe Script" panose="020B0504020000000003" pitchFamily="34" charset="0"/>
              </a:rPr>
              <a:t>1939-1945 – World War II.</a:t>
            </a:r>
            <a:endParaRPr lang="ru-RU" dirty="0">
              <a:solidFill>
                <a:srgbClr val="3B3721"/>
              </a:solidFill>
              <a:latin typeface="Segoe Script" panose="020B0504020000000003" pitchFamily="34" charset="0"/>
            </a:endParaRPr>
          </a:p>
        </p:txBody>
      </p:sp>
      <p:cxnSp>
        <p:nvCxnSpPr>
          <p:cNvPr id="8" name="Прямая соединительная линия 7"/>
          <p:cNvCxnSpPr/>
          <p:nvPr/>
        </p:nvCxnSpPr>
        <p:spPr>
          <a:xfrm>
            <a:off x="467544" y="4869160"/>
            <a:ext cx="2615596"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084168" y="4869160"/>
            <a:ext cx="2615596"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3383926" y="6309320"/>
            <a:ext cx="972050"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
        <p:nvSpPr>
          <p:cNvPr id="11" name="Овал 10"/>
          <p:cNvSpPr/>
          <p:nvPr/>
        </p:nvSpPr>
        <p:spPr>
          <a:xfrm>
            <a:off x="4572000" y="6291962"/>
            <a:ext cx="45719" cy="45719"/>
          </a:xfrm>
          <a:prstGeom prst="ellipse">
            <a:avLst/>
          </a:prstGeom>
          <a:ln w="28575">
            <a:solidFill>
              <a:srgbClr val="3B37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20" name="Прямая соединительная линия 19"/>
          <p:cNvCxnSpPr/>
          <p:nvPr/>
        </p:nvCxnSpPr>
        <p:spPr>
          <a:xfrm>
            <a:off x="4860032" y="6309320"/>
            <a:ext cx="972050"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40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053"/>
                                        </p:tgtEl>
                                        <p:attrNameLst>
                                          <p:attrName>style.visibility</p:attrName>
                                        </p:attrNameLst>
                                      </p:cBhvr>
                                      <p:to>
                                        <p:strVal val="visible"/>
                                      </p:to>
                                    </p:set>
                                    <p:animEffect transition="in" filter="fade">
                                      <p:cBhvr>
                                        <p:cTn id="10" dur="500"/>
                                        <p:tgtEl>
                                          <p:spTgt spid="2053"/>
                                        </p:tgtEl>
                                      </p:cBhvr>
                                    </p:animEffect>
                                  </p:childTnLst>
                                </p:cTn>
                              </p:par>
                              <p:par>
                                <p:cTn id="11" presetID="10" presetClass="entr" presetSubtype="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500"/>
                                        <p:tgtEl>
                                          <p:spTgt spid="2051"/>
                                        </p:tgtEl>
                                      </p:cBhvr>
                                    </p:animEffect>
                                  </p:childTnLst>
                                </p:cTn>
                              </p:par>
                              <p:par>
                                <p:cTn id="14" presetID="10"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500"/>
                                        <p:tgtEl>
                                          <p:spTgt spid="2050"/>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22" presetClass="entr" presetSubtype="1" fill="hold" nodeType="with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wipe(up)">
                                      <p:cBhvr>
                                        <p:cTn id="35" dur="500"/>
                                        <p:tgtEl>
                                          <p:spTgt spid="5">
                                            <p:txEl>
                                              <p:pRg st="0" end="0"/>
                                            </p:txEl>
                                          </p:spTgt>
                                        </p:tgtEl>
                                      </p:cBhvr>
                                    </p:animEffect>
                                  </p:childTnLst>
                                </p:cTn>
                              </p:par>
                              <p:par>
                                <p:cTn id="36" presetID="22" presetClass="entr" presetSubtype="1" fill="hold" nodeType="withEffect">
                                  <p:stCondLst>
                                    <p:cond delay="0"/>
                                  </p:stCondLst>
                                  <p:childTnLst>
                                    <p:set>
                                      <p:cBhvr>
                                        <p:cTn id="37" dur="1" fill="hold">
                                          <p:stCondLst>
                                            <p:cond delay="0"/>
                                          </p:stCondLst>
                                        </p:cTn>
                                        <p:tgtEl>
                                          <p:spTgt spid="5">
                                            <p:txEl>
                                              <p:pRg st="1" end="1"/>
                                            </p:txEl>
                                          </p:spTgt>
                                        </p:tgtEl>
                                        <p:attrNameLst>
                                          <p:attrName>style.visibility</p:attrName>
                                        </p:attrNameLst>
                                      </p:cBhvr>
                                      <p:to>
                                        <p:strVal val="visible"/>
                                      </p:to>
                                    </p:set>
                                    <p:animEffect transition="in" filter="wipe(up)">
                                      <p:cBhvr>
                                        <p:cTn id="38" dur="500"/>
                                        <p:tgtEl>
                                          <p:spTgt spid="5">
                                            <p:txEl>
                                              <p:pRg st="1" end="1"/>
                                            </p:txEl>
                                          </p:spTgt>
                                        </p:tgtEl>
                                      </p:cBhvr>
                                    </p:animEffect>
                                  </p:childTnLst>
                                </p:cTn>
                              </p:par>
                              <p:par>
                                <p:cTn id="39" presetID="22" presetClass="entr" presetSubtype="1" fill="hold"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wipe(up)">
                                      <p:cBhvr>
                                        <p:cTn id="41" dur="500"/>
                                        <p:tgtEl>
                                          <p:spTgt spid="6">
                                            <p:txEl>
                                              <p:pRg st="0" end="0"/>
                                            </p:txEl>
                                          </p:spTgt>
                                        </p:tgtEl>
                                      </p:cBhvr>
                                    </p:animEffect>
                                  </p:childTnLst>
                                </p:cTn>
                              </p:par>
                              <p:par>
                                <p:cTn id="42" presetID="22" presetClass="entr" presetSubtype="1" fill="hold" nodeType="with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wipe(up)">
                                      <p:cBhvr>
                                        <p:cTn id="4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96752"/>
            <a:ext cx="4320480" cy="5112568"/>
          </a:xfrm>
          <a:solidFill>
            <a:schemeClr val="accent6">
              <a:lumMod val="20000"/>
              <a:lumOff val="80000"/>
              <a:alpha val="31000"/>
            </a:schemeClr>
          </a:solidFill>
          <a:effectLst>
            <a:softEdge rad="127000"/>
          </a:effectLst>
        </p:spPr>
        <p:txBody>
          <a:bodyPr>
            <a:normAutofit/>
          </a:bodyPr>
          <a:lstStyle/>
          <a:p>
            <a:r>
              <a:rPr lang="en-US" sz="2400" dirty="0">
                <a:solidFill>
                  <a:schemeClr val="bg2">
                    <a:lumMod val="25000"/>
                  </a:schemeClr>
                </a:solidFill>
                <a:latin typeface="Segoe Script" panose="020B0504020000000003" pitchFamily="34" charset="0"/>
              </a:rPr>
              <a:t>Kyoto is an extremely religious city, there are 1600 temples.</a:t>
            </a:r>
            <a:endParaRPr lang="ru-RU" sz="2400" dirty="0">
              <a:solidFill>
                <a:schemeClr val="bg2">
                  <a:lumMod val="25000"/>
                </a:schemeClr>
              </a:solidFill>
              <a:latin typeface="Segoe Script" panose="020B0504020000000003" pitchFamily="34" charset="0"/>
            </a:endParaRPr>
          </a:p>
          <a:p>
            <a:r>
              <a:rPr lang="en-US" sz="2400" dirty="0">
                <a:solidFill>
                  <a:schemeClr val="bg2">
                    <a:lumMod val="25000"/>
                  </a:schemeClr>
                </a:solidFill>
                <a:latin typeface="Segoe Script" panose="020B0504020000000003" pitchFamily="34" charset="0"/>
              </a:rPr>
              <a:t>Lots of tourist come here to see the temples, especially the Temple of the Golden Pavilion, Ginkaku-ji.</a:t>
            </a:r>
            <a:endParaRPr lang="ru-RU" sz="2400" dirty="0">
              <a:solidFill>
                <a:schemeClr val="bg2">
                  <a:lumMod val="25000"/>
                </a:schemeClr>
              </a:solidFill>
              <a:latin typeface="Segoe Script" panose="020B0504020000000003" pitchFamily="34" charset="0"/>
            </a:endParaRPr>
          </a:p>
          <a:p>
            <a:r>
              <a:rPr lang="en-US" sz="2400" dirty="0">
                <a:solidFill>
                  <a:schemeClr val="bg2">
                    <a:lumMod val="25000"/>
                  </a:schemeClr>
                </a:solidFill>
                <a:latin typeface="Segoe Script" panose="020B0504020000000003" pitchFamily="34" charset="0"/>
              </a:rPr>
              <a:t>The oldest restaurant in Kyoto is Honke Owariya which was founded in 1465.</a:t>
            </a:r>
            <a:endParaRPr lang="ru-RU" sz="2400" dirty="0">
              <a:solidFill>
                <a:schemeClr val="bg2">
                  <a:lumMod val="25000"/>
                </a:schemeClr>
              </a:solidFill>
              <a:latin typeface="Segoe Script" panose="020B0504020000000003" pitchFamily="34" charset="0"/>
            </a:endParaRPr>
          </a:p>
          <a:p>
            <a:endParaRPr lang="ru-RU" dirty="0"/>
          </a:p>
        </p:txBody>
      </p:sp>
      <p:sp>
        <p:nvSpPr>
          <p:cNvPr id="4" name="Заголовок 1"/>
          <p:cNvSpPr>
            <a:spLocks noGrp="1"/>
          </p:cNvSpPr>
          <p:nvPr>
            <p:ph type="title"/>
          </p:nvPr>
        </p:nvSpPr>
        <p:spPr>
          <a:xfrm>
            <a:off x="467544" y="260648"/>
            <a:ext cx="8229600" cy="1143000"/>
          </a:xfrm>
          <a:solidFill>
            <a:schemeClr val="accent6">
              <a:lumMod val="20000"/>
              <a:lumOff val="80000"/>
              <a:alpha val="64000"/>
            </a:schemeClr>
          </a:solidFill>
          <a:effectLst>
            <a:softEdge rad="304800"/>
          </a:effectLst>
        </p:spPr>
        <p:style>
          <a:lnRef idx="2">
            <a:schemeClr val="accent3"/>
          </a:lnRef>
          <a:fillRef idx="1002">
            <a:schemeClr val="lt1"/>
          </a:fillRef>
          <a:effectRef idx="0">
            <a:schemeClr val="accent3"/>
          </a:effectRef>
          <a:fontRef idx="minor">
            <a:schemeClr val="dk1"/>
          </a:fontRef>
        </p:style>
        <p:txBody>
          <a:bodyPr>
            <a:normAutofit/>
          </a:bodyPr>
          <a:lstStyle/>
          <a:p>
            <a:r>
              <a:rPr lang="en-US" sz="3200" b="1" i="1" dirty="0" smtClean="0">
                <a:solidFill>
                  <a:schemeClr val="bg2">
                    <a:lumMod val="25000"/>
                  </a:schemeClr>
                </a:solidFill>
                <a:latin typeface="Segoe Script" panose="020B0504020000000003" pitchFamily="34" charset="0"/>
              </a:rPr>
              <a:t>Specific features</a:t>
            </a:r>
            <a:endParaRPr lang="ru-RU" sz="3200" b="1" i="1" dirty="0">
              <a:solidFill>
                <a:schemeClr val="bg2">
                  <a:lumMod val="25000"/>
                </a:schemeClr>
              </a:solidFill>
              <a:latin typeface="Segoe Script" panose="020B0504020000000003" pitchFamily="34" charset="0"/>
            </a:endParaRPr>
          </a:p>
        </p:txBody>
      </p:sp>
      <p:pic>
        <p:nvPicPr>
          <p:cNvPr id="3074" name="Picture 2" descr="https://im0-tub-ru.yandex.net/i?id=551c2611a650210429753c3aa3a075c5-l&amp;n=13"/>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8800"/>
                    </a14:imgEffect>
                    <a14:imgEffect>
                      <a14:saturation sat="90000"/>
                    </a14:imgEffect>
                    <a14:imgEffect>
                      <a14:brightnessContrast bright="2000" contrast="-15000"/>
                    </a14:imgEffect>
                  </a14:imgLayer>
                </a14:imgProps>
              </a:ext>
              <a:ext uri="{28A0092B-C50C-407E-A947-70E740481C1C}">
                <a14:useLocalDpi xmlns:a14="http://schemas.microsoft.com/office/drawing/2010/main" val="0"/>
              </a:ext>
            </a:extLst>
          </a:blip>
          <a:srcRect/>
          <a:stretch>
            <a:fillRect/>
          </a:stretch>
        </p:blipFill>
        <p:spPr bwMode="auto">
          <a:xfrm>
            <a:off x="5292080" y="1268760"/>
            <a:ext cx="3617436" cy="271307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3076" name="Picture 4" descr="https://media-cdn.tripadvisor.com/media/photo-s/0f/c6/eb/14/photo0jpg.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Effect>
                      <a14:saturation sat="120000"/>
                    </a14:imgEffect>
                  </a14:imgLayer>
                </a14:imgProps>
              </a:ext>
              <a:ext uri="{28A0092B-C50C-407E-A947-70E740481C1C}">
                <a14:useLocalDpi xmlns:a14="http://schemas.microsoft.com/office/drawing/2010/main" val="0"/>
              </a:ext>
            </a:extLst>
          </a:blip>
          <a:srcRect/>
          <a:stretch>
            <a:fillRect/>
          </a:stretch>
        </p:blipFill>
        <p:spPr bwMode="auto">
          <a:xfrm>
            <a:off x="6084168" y="3639763"/>
            <a:ext cx="2122299" cy="282554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cxnSp>
        <p:nvCxnSpPr>
          <p:cNvPr id="6" name="Прямая соединительная линия 5"/>
          <p:cNvCxnSpPr/>
          <p:nvPr/>
        </p:nvCxnSpPr>
        <p:spPr>
          <a:xfrm>
            <a:off x="5940152" y="1246553"/>
            <a:ext cx="2266315"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11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2" presetClass="entr" presetSubtype="1" fill="hold"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up)">
                                      <p:cBhvr>
                                        <p:cTn id="19" dur="500"/>
                                        <p:tgtEl>
                                          <p:spTgt spid="3">
                                            <p:txEl>
                                              <p:pRg st="0" end="0"/>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500"/>
                                        <p:tgtEl>
                                          <p:spTgt spid="3">
                                            <p:txEl>
                                              <p:pRg st="1" end="1"/>
                                            </p:txEl>
                                          </p:spTgt>
                                        </p:tgtEl>
                                      </p:cBhvr>
                                    </p:animEffect>
                                  </p:childTnLst>
                                </p:cTn>
                              </p:par>
                              <p:par>
                                <p:cTn id="23" presetID="22" presetClass="entr" presetSubtype="1"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up)">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solidFill>
            <a:schemeClr val="accent6">
              <a:lumMod val="20000"/>
              <a:lumOff val="80000"/>
              <a:alpha val="64000"/>
            </a:schemeClr>
          </a:solidFill>
          <a:effectLst>
            <a:softEdge rad="279400"/>
          </a:effectLst>
        </p:spPr>
        <p:style>
          <a:lnRef idx="2">
            <a:schemeClr val="accent3"/>
          </a:lnRef>
          <a:fillRef idx="1002">
            <a:schemeClr val="lt1"/>
          </a:fillRef>
          <a:effectRef idx="0">
            <a:schemeClr val="accent3"/>
          </a:effectRef>
          <a:fontRef idx="minor">
            <a:schemeClr val="dk1"/>
          </a:fontRef>
        </p:style>
        <p:txBody>
          <a:bodyPr>
            <a:normAutofit/>
          </a:bodyPr>
          <a:lstStyle/>
          <a:p>
            <a:r>
              <a:rPr lang="en-US" sz="2800" b="1" i="1" dirty="0">
                <a:solidFill>
                  <a:schemeClr val="bg2">
                    <a:lumMod val="25000"/>
                  </a:schemeClr>
                </a:solidFill>
                <a:latin typeface="Segoe Script" panose="020B0504020000000003" pitchFamily="34" charset="0"/>
              </a:rPr>
              <a:t>Arashiyama Bamboo Grove</a:t>
            </a:r>
            <a:endParaRPr lang="ru-RU" sz="2800" b="1" i="1" dirty="0">
              <a:solidFill>
                <a:schemeClr val="bg2">
                  <a:lumMod val="25000"/>
                </a:schemeClr>
              </a:solidFill>
              <a:latin typeface="Segoe Script" panose="020B0504020000000003" pitchFamily="34" charset="0"/>
            </a:endParaRPr>
          </a:p>
        </p:txBody>
      </p:sp>
      <p:pic>
        <p:nvPicPr>
          <p:cNvPr id="4098" name="Picture 2"/>
          <p:cNvPicPr>
            <a:picLocks noGrp="1" noChangeAspect="1" noChangeArrowheads="1"/>
          </p:cNvPicPr>
          <p:nvPr>
            <p:ph idx="1"/>
          </p:nvPr>
        </p:nvPicPr>
        <p:blipFill>
          <a:blip r:embed="rId2" cstate="print">
            <a:extLst>
              <a:ext uri="{BEBA8EAE-BF5A-486C-A8C5-ECC9F3942E4B}">
                <a14:imgProps xmlns:a14="http://schemas.microsoft.com/office/drawing/2010/main">
                  <a14:imgLayer r:embed="rId3">
                    <a14:imgEffect>
                      <a14:saturation sat="85000"/>
                    </a14:imgEffect>
                  </a14:imgLayer>
                </a14:imgProps>
              </a:ext>
              <a:ext uri="{28A0092B-C50C-407E-A947-70E740481C1C}">
                <a14:useLocalDpi xmlns:a14="http://schemas.microsoft.com/office/drawing/2010/main" val="0"/>
              </a:ext>
            </a:extLst>
          </a:blip>
          <a:srcRect/>
          <a:stretch>
            <a:fillRect/>
          </a:stretch>
        </p:blipFill>
        <p:spPr bwMode="auto">
          <a:xfrm>
            <a:off x="539552" y="1286032"/>
            <a:ext cx="4402584" cy="2935056"/>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https://res.cloudinary.com/fleetnation/image/private/c_fill,g_center,h_640,w_640/v1471686389/tjj6xpcsomswgeebv5f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9885" y="1268760"/>
            <a:ext cx="4223792" cy="422379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4102" name="Picture 6" descr="https://avatars.mds.yandex.net/get-zen_doc/22526/pub_5c78f672677b0c00b3a3ea97_5c7903e658236b00b392a454/scale_1200"/>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176342" y="3933056"/>
            <a:ext cx="3683690" cy="24557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cxnSp>
        <p:nvCxnSpPr>
          <p:cNvPr id="7" name="Прямая соединительная линия 6"/>
          <p:cNvCxnSpPr/>
          <p:nvPr/>
        </p:nvCxnSpPr>
        <p:spPr>
          <a:xfrm>
            <a:off x="1176342" y="1246553"/>
            <a:ext cx="7030125"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06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par>
                                <p:cTn id="14" presetID="10" presetClass="entr" presetSubtype="0" fill="hold" nodeType="withEffect">
                                  <p:stCondLst>
                                    <p:cond delay="0"/>
                                  </p:stCondLst>
                                  <p:childTnLst>
                                    <p:set>
                                      <p:cBhvr>
                                        <p:cTn id="15" dur="1" fill="hold">
                                          <p:stCondLst>
                                            <p:cond delay="0"/>
                                          </p:stCondLst>
                                        </p:cTn>
                                        <p:tgtEl>
                                          <p:spTgt spid="4102"/>
                                        </p:tgtEl>
                                        <p:attrNameLst>
                                          <p:attrName>style.visibility</p:attrName>
                                        </p:attrNameLst>
                                      </p:cBhvr>
                                      <p:to>
                                        <p:strVal val="visible"/>
                                      </p:to>
                                    </p:set>
                                    <p:animEffect transition="in" filter="fade">
                                      <p:cBhvr>
                                        <p:cTn id="16" dur="500"/>
                                        <p:tgtEl>
                                          <p:spTgt spid="4102"/>
                                        </p:tgtEl>
                                      </p:cBhvr>
                                    </p:animEffect>
                                  </p:childTnLst>
                                </p:cTn>
                              </p:par>
                              <p:par>
                                <p:cTn id="17" presetID="10" presetClass="entr" presetSubtype="0" fill="hold" nodeType="withEffect">
                                  <p:stCondLst>
                                    <p:cond delay="0"/>
                                  </p:stCondLst>
                                  <p:childTnLst>
                                    <p:set>
                                      <p:cBhvr>
                                        <p:cTn id="18" dur="1" fill="hold">
                                          <p:stCondLst>
                                            <p:cond delay="0"/>
                                          </p:stCondLst>
                                        </p:cTn>
                                        <p:tgtEl>
                                          <p:spTgt spid="4100"/>
                                        </p:tgtEl>
                                        <p:attrNameLst>
                                          <p:attrName>style.visibility</p:attrName>
                                        </p:attrNameLst>
                                      </p:cBhvr>
                                      <p:to>
                                        <p:strVal val="visible"/>
                                      </p:to>
                                    </p:set>
                                    <p:animEffect transition="in" filter="fade">
                                      <p:cBhvr>
                                        <p:cTn id="19"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solidFill>
            <a:schemeClr val="accent6">
              <a:lumMod val="20000"/>
              <a:lumOff val="80000"/>
              <a:alpha val="64000"/>
            </a:schemeClr>
          </a:solidFill>
          <a:effectLst>
            <a:softEdge rad="279400"/>
          </a:effectLst>
        </p:spPr>
        <p:style>
          <a:lnRef idx="2">
            <a:schemeClr val="accent3"/>
          </a:lnRef>
          <a:fillRef idx="1002">
            <a:schemeClr val="lt1"/>
          </a:fillRef>
          <a:effectRef idx="0">
            <a:schemeClr val="accent3"/>
          </a:effectRef>
          <a:fontRef idx="minor">
            <a:schemeClr val="dk1"/>
          </a:fontRef>
        </p:style>
        <p:txBody>
          <a:bodyPr>
            <a:normAutofit fontScale="90000"/>
          </a:bodyPr>
          <a:lstStyle/>
          <a:p>
            <a:r>
              <a:rPr lang="en-US" sz="3200" b="1" dirty="0" smtClean="0">
                <a:solidFill>
                  <a:schemeClr val="bg2">
                    <a:lumMod val="25000"/>
                  </a:schemeClr>
                </a:solidFill>
                <a:latin typeface="Segoe Script" panose="020B0504020000000003" pitchFamily="34" charset="0"/>
              </a:rPr>
              <a:t/>
            </a:r>
            <a:br>
              <a:rPr lang="en-US" sz="3200" b="1" dirty="0" smtClean="0">
                <a:solidFill>
                  <a:schemeClr val="bg2">
                    <a:lumMod val="25000"/>
                  </a:schemeClr>
                </a:solidFill>
                <a:latin typeface="Segoe Script" panose="020B0504020000000003" pitchFamily="34" charset="0"/>
              </a:rPr>
            </a:br>
            <a:r>
              <a:rPr lang="en-US" sz="3600" b="1" i="1" dirty="0" smtClean="0">
                <a:solidFill>
                  <a:schemeClr val="bg2">
                    <a:lumMod val="25000"/>
                  </a:schemeClr>
                </a:solidFill>
                <a:latin typeface="Segoe Script" panose="020B0504020000000003" pitchFamily="34" charset="0"/>
              </a:rPr>
              <a:t>Fushimi Inari Shrine</a:t>
            </a:r>
            <a:r>
              <a:rPr lang="en-US" sz="3600" b="1" i="1" dirty="0">
                <a:latin typeface="Segoe Script" panose="020B0504020000000003" pitchFamily="34" charset="0"/>
              </a:rPr>
              <a:t/>
            </a:r>
            <a:br>
              <a:rPr lang="en-US" sz="3600" b="1" i="1" dirty="0">
                <a:latin typeface="Segoe Script" panose="020B0504020000000003" pitchFamily="34" charset="0"/>
              </a:rPr>
            </a:br>
            <a:endParaRPr lang="ru-RU" sz="3600" b="1" i="1" dirty="0">
              <a:solidFill>
                <a:schemeClr val="bg2">
                  <a:lumMod val="25000"/>
                </a:schemeClr>
              </a:solidFill>
              <a:latin typeface="Segoe Script" panose="020B0504020000000003" pitchFamily="34" charset="0"/>
            </a:endParaRPr>
          </a:p>
        </p:txBody>
      </p:sp>
      <p:pic>
        <p:nvPicPr>
          <p:cNvPr id="5122" name="Picture 2"/>
          <p:cNvPicPr>
            <a:picLocks noGrp="1" noChangeAspect="1" noChangeArrowheads="1"/>
          </p:cNvPicPr>
          <p:nvPr>
            <p:ph idx="1"/>
          </p:nvPr>
        </p:nvPicPr>
        <p:blipFill>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39552" y="1340768"/>
            <a:ext cx="4690616" cy="3127078"/>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https://steemitimages.com/DQmRs16Npy4DR6pKsKvbgm7HaGKefBy1K8Dh41uq5hibDSE/97dbd3d0b35788c5c163056eac06854d581d2afb70d4a7a460df9a43284339b82e72d36b42314e65_rw_1920.jp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4211960" y="3429000"/>
            <a:ext cx="4391980" cy="292798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cxnSp>
        <p:nvCxnSpPr>
          <p:cNvPr id="6" name="Прямая соединительная линия 5"/>
          <p:cNvCxnSpPr/>
          <p:nvPr/>
        </p:nvCxnSpPr>
        <p:spPr>
          <a:xfrm>
            <a:off x="1115616" y="1340768"/>
            <a:ext cx="3384376"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4652392" y="6356987"/>
            <a:ext cx="3384376" cy="0"/>
          </a:xfrm>
          <a:prstGeom prst="line">
            <a:avLst/>
          </a:prstGeom>
          <a:ln w="28575">
            <a:solidFill>
              <a:srgbClr val="3B37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21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500"/>
                                        <p:tgtEl>
                                          <p:spTgt spid="5122"/>
                                        </p:tgtEl>
                                      </p:cBhvr>
                                    </p:animEffect>
                                  </p:childTnLst>
                                </p:cTn>
                              </p:par>
                              <p:par>
                                <p:cTn id="14" presetID="10" presetClass="entr" presetSubtype="0" fill="hold" nodeType="withEffect">
                                  <p:stCondLst>
                                    <p:cond delay="0"/>
                                  </p:stCondLst>
                                  <p:childTnLst>
                                    <p:set>
                                      <p:cBhvr>
                                        <p:cTn id="15" dur="1" fill="hold">
                                          <p:stCondLst>
                                            <p:cond delay="0"/>
                                          </p:stCondLst>
                                        </p:cTn>
                                        <p:tgtEl>
                                          <p:spTgt spid="5124"/>
                                        </p:tgtEl>
                                        <p:attrNameLst>
                                          <p:attrName>style.visibility</p:attrName>
                                        </p:attrNameLst>
                                      </p:cBhvr>
                                      <p:to>
                                        <p:strVal val="visible"/>
                                      </p:to>
                                    </p:set>
                                    <p:animEffect transition="in" filter="fade">
                                      <p:cBhvr>
                                        <p:cTn id="16" dur="500"/>
                                        <p:tgtEl>
                                          <p:spTgt spid="512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1772816"/>
            <a:ext cx="5616624" cy="2016224"/>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p>
        </p:txBody>
      </p:sp>
      <p:pic>
        <p:nvPicPr>
          <p:cNvPr id="1029" name="Picture 5" descr="C:\Users\User\Desktop\sak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99"/>
            <a:ext cx="9144000" cy="686769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1406645" y="2132856"/>
            <a:ext cx="5976664" cy="2123658"/>
          </a:xfrm>
          <a:solidFill>
            <a:schemeClr val="accent2">
              <a:lumMod val="40000"/>
              <a:lumOff val="60000"/>
              <a:alpha val="35000"/>
            </a:schemeClr>
          </a:solidFill>
          <a:ln w="25400" cmpd="sng">
            <a:solidFill>
              <a:schemeClr val="accent2">
                <a:lumMod val="60000"/>
                <a:lumOff val="40000"/>
              </a:schemeClr>
            </a:solidFill>
          </a:ln>
          <a:effectLst/>
        </p:spPr>
        <p:txBody>
          <a:bodyPr wrap="square">
            <a:spAutoFit/>
          </a:bodyPr>
          <a:lstStyle/>
          <a:p>
            <a:r>
              <a:rPr lang="en-US" dirty="0" smtClean="0">
                <a:solidFill>
                  <a:schemeClr val="accent2">
                    <a:lumMod val="75000"/>
                  </a:schemeClr>
                </a:solidFill>
                <a:latin typeface="Segoe UI Light" pitchFamily="34" charset="0"/>
              </a:rPr>
              <a:t>Tokyo</a:t>
            </a:r>
            <a:br>
              <a:rPr lang="en-US" dirty="0" smtClean="0">
                <a:solidFill>
                  <a:schemeClr val="accent2">
                    <a:lumMod val="75000"/>
                  </a:schemeClr>
                </a:solidFill>
                <a:latin typeface="Segoe UI Light" pitchFamily="34" charset="0"/>
              </a:rPr>
            </a:br>
            <a:r>
              <a:rPr lang="en-US" dirty="0" smtClean="0">
                <a:solidFill>
                  <a:schemeClr val="accent2">
                    <a:lumMod val="75000"/>
                  </a:schemeClr>
                </a:solidFill>
                <a:latin typeface="Segoe UI Light" pitchFamily="34" charset="0"/>
              </a:rPr>
              <a:t>−</a:t>
            </a:r>
            <a:br>
              <a:rPr lang="en-US" dirty="0" smtClean="0">
                <a:solidFill>
                  <a:schemeClr val="accent2">
                    <a:lumMod val="75000"/>
                  </a:schemeClr>
                </a:solidFill>
                <a:latin typeface="Segoe UI Light" pitchFamily="34" charset="0"/>
              </a:rPr>
            </a:br>
            <a:r>
              <a:rPr lang="en-US" dirty="0" smtClean="0">
                <a:solidFill>
                  <a:schemeClr val="accent2">
                    <a:lumMod val="75000"/>
                  </a:schemeClr>
                </a:solidFill>
                <a:latin typeface="Segoe UI Light" pitchFamily="34" charset="0"/>
              </a:rPr>
              <a:t>the capital of Japan</a:t>
            </a:r>
            <a:endParaRPr lang="ru-RU" dirty="0">
              <a:solidFill>
                <a:schemeClr val="accent2">
                  <a:lumMod val="75000"/>
                </a:schemeClr>
              </a:solidFill>
              <a:latin typeface="Segoe UI Light" pitchFamily="34" charset="0"/>
            </a:endParaRPr>
          </a:p>
        </p:txBody>
      </p:sp>
      <p:sp>
        <p:nvSpPr>
          <p:cNvPr id="3" name="Подзаголовок 2"/>
          <p:cNvSpPr>
            <a:spLocks noGrp="1"/>
          </p:cNvSpPr>
          <p:nvPr>
            <p:ph type="subTitle" idx="1"/>
          </p:nvPr>
        </p:nvSpPr>
        <p:spPr>
          <a:xfrm>
            <a:off x="1115616" y="3745712"/>
            <a:ext cx="6400800" cy="2304256"/>
          </a:xfrm>
        </p:spPr>
        <p:txBody>
          <a:bodyPr>
            <a:normAutofit/>
          </a:bodyPr>
          <a:lstStyle/>
          <a:p>
            <a:endParaRPr lang="ja-JP" altLang="en-US" dirty="0" smtClean="0"/>
          </a:p>
          <a:p>
            <a:r>
              <a:rPr lang="ja-JP" altLang="en-US" sz="8000" dirty="0" smtClean="0">
                <a:solidFill>
                  <a:schemeClr val="accent2">
                    <a:lumMod val="75000"/>
                  </a:schemeClr>
                </a:solidFill>
              </a:rPr>
              <a:t>東京</a:t>
            </a:r>
            <a:endParaRPr lang="ru-RU" sz="8000" dirty="0">
              <a:solidFill>
                <a:schemeClr val="accent2">
                  <a:lumMod val="75000"/>
                </a:schemeClr>
              </a:solidFill>
            </a:endParaRPr>
          </a:p>
        </p:txBody>
      </p:sp>
    </p:spTree>
    <p:extLst>
      <p:ext uri="{BB962C8B-B14F-4D97-AF65-F5344CB8AC3E}">
        <p14:creationId xmlns:p14="http://schemas.microsoft.com/office/powerpoint/2010/main" val="179878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User\Desktop\sak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98"/>
            <a:ext cx="9144000" cy="686769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1043608" y="260648"/>
            <a:ext cx="6408712" cy="1368152"/>
          </a:xfrm>
          <a:solidFill>
            <a:schemeClr val="accent2">
              <a:lumMod val="40000"/>
              <a:lumOff val="60000"/>
              <a:alpha val="35000"/>
            </a:schemeClr>
          </a:solidFill>
          <a:ln w="15875">
            <a:solidFill>
              <a:schemeClr val="accent2">
                <a:lumMod val="60000"/>
                <a:lumOff val="40000"/>
              </a:schemeClr>
            </a:solidFill>
          </a:ln>
        </p:spPr>
        <p:txBody>
          <a:bodyPr/>
          <a:lstStyle/>
          <a:p>
            <a:r>
              <a:rPr lang="en-US" dirty="0" smtClean="0">
                <a:solidFill>
                  <a:schemeClr val="accent2">
                    <a:lumMod val="75000"/>
                  </a:schemeClr>
                </a:solidFill>
                <a:latin typeface="Segoe UI Light" pitchFamily="34" charset="0"/>
              </a:rPr>
              <a:t>The city of Tokyo</a:t>
            </a:r>
            <a:endParaRPr lang="ru-RU" dirty="0">
              <a:solidFill>
                <a:schemeClr val="accent2">
                  <a:lumMod val="75000"/>
                </a:schemeClr>
              </a:solidFill>
              <a:latin typeface="Segoe UI Light" pitchFamily="34" charset="0"/>
            </a:endParaRPr>
          </a:p>
        </p:txBody>
      </p:sp>
      <p:sp>
        <p:nvSpPr>
          <p:cNvPr id="3" name="Подзаголовок 2"/>
          <p:cNvSpPr>
            <a:spLocks noGrp="1"/>
          </p:cNvSpPr>
          <p:nvPr>
            <p:ph type="subTitle" idx="1"/>
          </p:nvPr>
        </p:nvSpPr>
        <p:spPr>
          <a:xfrm>
            <a:off x="323528" y="2117132"/>
            <a:ext cx="5040560" cy="4392488"/>
          </a:xfrm>
          <a:solidFill>
            <a:schemeClr val="accent2">
              <a:lumMod val="20000"/>
              <a:lumOff val="80000"/>
              <a:alpha val="54000"/>
            </a:schemeClr>
          </a:solidFill>
          <a:effectLst>
            <a:softEdge rad="38100"/>
          </a:effectLst>
        </p:spPr>
        <p:txBody>
          <a:bodyPr>
            <a:normAutofit fontScale="85000" lnSpcReduction="20000"/>
          </a:bodyPr>
          <a:lstStyle/>
          <a:p>
            <a:r>
              <a:rPr lang="en-US" dirty="0">
                <a:solidFill>
                  <a:schemeClr val="accent2">
                    <a:lumMod val="75000"/>
                  </a:schemeClr>
                </a:solidFill>
                <a:latin typeface="Segoe UI Light" pitchFamily="34" charset="0"/>
              </a:rPr>
              <a:t>Tokyo is the capital of Japan and largest city of the country with a population of about 8.3 million </a:t>
            </a:r>
            <a:r>
              <a:rPr lang="en-US" dirty="0" smtClean="0">
                <a:solidFill>
                  <a:schemeClr val="accent2">
                    <a:lumMod val="75000"/>
                  </a:schemeClr>
                </a:solidFill>
                <a:latin typeface="Segoe UI Light" pitchFamily="34" charset="0"/>
              </a:rPr>
              <a:t>people. </a:t>
            </a:r>
            <a:r>
              <a:rPr lang="en-US" dirty="0">
                <a:solidFill>
                  <a:schemeClr val="accent2">
                    <a:lumMod val="75000"/>
                  </a:schemeClr>
                </a:solidFill>
                <a:latin typeface="Segoe UI Light" pitchFamily="34" charset="0"/>
              </a:rPr>
              <a:t>It is one of the 47 prefectures of Japan. It is situated on the eastern side of the main island Honshu and includes the Izu Islands and Ogasawara Islands. Tokyo is the seat of the Japanese government and the home of the Japanese Imperial Family.</a:t>
            </a:r>
            <a:endParaRPr lang="ru-RU" dirty="0">
              <a:solidFill>
                <a:schemeClr val="accent2">
                  <a:lumMod val="75000"/>
                </a:schemeClr>
              </a:solidFill>
              <a:latin typeface="Segoe UI Light" pitchFamily="34" charset="0"/>
            </a:endParaRPr>
          </a:p>
        </p:txBody>
      </p:sp>
      <p:pic>
        <p:nvPicPr>
          <p:cNvPr id="4098" name="Picture 2" descr="https://i.pinimg.com/736x/55/a3/62/55a36207538b839e9f1543d5f2f2e3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131716"/>
            <a:ext cx="3457296" cy="4321620"/>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03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fade">
                                      <p:cBhvr>
                                        <p:cTn id="19" dur="1000"/>
                                        <p:tgtEl>
                                          <p:spTgt spid="4098"/>
                                        </p:tgtEl>
                                      </p:cBhvr>
                                    </p:animEffect>
                                    <p:anim calcmode="lin" valueType="num">
                                      <p:cBhvr>
                                        <p:cTn id="20" dur="1000" fill="hold"/>
                                        <p:tgtEl>
                                          <p:spTgt spid="4098"/>
                                        </p:tgtEl>
                                        <p:attrNameLst>
                                          <p:attrName>ppt_x</p:attrName>
                                        </p:attrNameLst>
                                      </p:cBhvr>
                                      <p:tavLst>
                                        <p:tav tm="0">
                                          <p:val>
                                            <p:strVal val="#ppt_x"/>
                                          </p:val>
                                        </p:tav>
                                        <p:tav tm="100000">
                                          <p:val>
                                            <p:strVal val="#ppt_x"/>
                                          </p:val>
                                        </p:tav>
                                      </p:tavLst>
                                    </p:anim>
                                    <p:anim calcmode="lin" valueType="num">
                                      <p:cBhvr>
                                        <p:cTn id="21"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User\Desktop\sak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98"/>
            <a:ext cx="9144000" cy="686769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971600" y="332656"/>
            <a:ext cx="6912768" cy="1224137"/>
          </a:xfrm>
          <a:solidFill>
            <a:schemeClr val="accent2">
              <a:lumMod val="40000"/>
              <a:lumOff val="60000"/>
              <a:alpha val="35000"/>
            </a:schemeClr>
          </a:solidFill>
          <a:ln w="15875">
            <a:solidFill>
              <a:schemeClr val="accent2">
                <a:lumMod val="60000"/>
                <a:lumOff val="40000"/>
              </a:schemeClr>
            </a:solidFill>
          </a:ln>
        </p:spPr>
        <p:txBody>
          <a:bodyPr/>
          <a:lstStyle/>
          <a:p>
            <a:r>
              <a:rPr lang="en-US" dirty="0" smtClean="0">
                <a:solidFill>
                  <a:schemeClr val="accent2">
                    <a:lumMod val="75000"/>
                  </a:schemeClr>
                </a:solidFill>
                <a:latin typeface="Segoe UI Light" pitchFamily="34" charset="0"/>
              </a:rPr>
              <a:t>Best ways to get around</a:t>
            </a:r>
            <a:endParaRPr lang="ru-RU" dirty="0">
              <a:solidFill>
                <a:schemeClr val="accent2">
                  <a:lumMod val="75000"/>
                </a:schemeClr>
              </a:solidFill>
              <a:latin typeface="Segoe UI Light" pitchFamily="34" charset="0"/>
            </a:endParaRPr>
          </a:p>
        </p:txBody>
      </p:sp>
      <p:sp>
        <p:nvSpPr>
          <p:cNvPr id="3" name="Подзаголовок 2"/>
          <p:cNvSpPr>
            <a:spLocks noGrp="1"/>
          </p:cNvSpPr>
          <p:nvPr>
            <p:ph type="subTitle" idx="1"/>
          </p:nvPr>
        </p:nvSpPr>
        <p:spPr/>
        <p:txBody>
          <a:bodyPr/>
          <a:lstStyle/>
          <a:p>
            <a:endParaRPr lang="ru-RU" dirty="0"/>
          </a:p>
        </p:txBody>
      </p:sp>
      <p:pic>
        <p:nvPicPr>
          <p:cNvPr id="3074" name="Picture 2" descr="https://sun9-57.userapi.com/impf/CHcf6248lici1wp-1_MnMDEV9gpeX1mOSwnQLg/C5aJrkfVCLE.jpg?size=736x920&amp;quality=96&amp;proxy=1&amp;sign=224452f1b36e6c9ab8d8aeab49e0fdac&amp;type=alb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781115"/>
            <a:ext cx="3564958" cy="4550822"/>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pic>
        <p:nvPicPr>
          <p:cNvPr id="3076" name="Picture 4" descr="https://sun9-26.userapi.com/impf/10dyKA75Nur0vP_ko6fghecP3YX6MIRkR9Gkkg/1G_p4KxJxho.jpg?size=736x675&amp;quality=96&amp;proxy=1&amp;sign=6ba9251a644a49aaf98deadf5fc8352d&amp;type=alb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673" y="1819268"/>
            <a:ext cx="4920481" cy="4512669"/>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91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1000"/>
                                        <p:tgtEl>
                                          <p:spTgt spid="3076"/>
                                        </p:tgtEl>
                                      </p:cBhvr>
                                    </p:animEffect>
                                    <p:anim calcmode="lin" valueType="num">
                                      <p:cBhvr>
                                        <p:cTn id="14" dur="1000" fill="hold"/>
                                        <p:tgtEl>
                                          <p:spTgt spid="3076"/>
                                        </p:tgtEl>
                                        <p:attrNameLst>
                                          <p:attrName>ppt_x</p:attrName>
                                        </p:attrNameLst>
                                      </p:cBhvr>
                                      <p:tavLst>
                                        <p:tav tm="0">
                                          <p:val>
                                            <p:strVal val="#ppt_x"/>
                                          </p:val>
                                        </p:tav>
                                        <p:tav tm="100000">
                                          <p:val>
                                            <p:strVal val="#ppt_x"/>
                                          </p:val>
                                        </p:tav>
                                      </p:tavLst>
                                    </p:anim>
                                    <p:anim calcmode="lin" valueType="num">
                                      <p:cBhvr>
                                        <p:cTn id="15" dur="1000" fill="hold"/>
                                        <p:tgtEl>
                                          <p:spTgt spid="307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1000"/>
                                        <p:tgtEl>
                                          <p:spTgt spid="3074"/>
                                        </p:tgtEl>
                                      </p:cBhvr>
                                    </p:animEffect>
                                    <p:anim calcmode="lin" valueType="num">
                                      <p:cBhvr>
                                        <p:cTn id="20" dur="1000" fill="hold"/>
                                        <p:tgtEl>
                                          <p:spTgt spid="3074"/>
                                        </p:tgtEl>
                                        <p:attrNameLst>
                                          <p:attrName>ppt_x</p:attrName>
                                        </p:attrNameLst>
                                      </p:cBhvr>
                                      <p:tavLst>
                                        <p:tav tm="0">
                                          <p:val>
                                            <p:strVal val="#ppt_x"/>
                                          </p:val>
                                        </p:tav>
                                        <p:tav tm="100000">
                                          <p:val>
                                            <p:strVal val="#ppt_x"/>
                                          </p:val>
                                        </p:tav>
                                      </p:tavLst>
                                    </p:anim>
                                    <p:anim calcmode="lin" valueType="num">
                                      <p:cBhvr>
                                        <p:cTn id="21"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User\Desktop\sak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769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685800" y="404663"/>
            <a:ext cx="7772400" cy="1008113"/>
          </a:xfrm>
          <a:solidFill>
            <a:schemeClr val="accent2">
              <a:lumMod val="40000"/>
              <a:lumOff val="60000"/>
              <a:alpha val="35000"/>
            </a:schemeClr>
          </a:solidFill>
          <a:ln w="15875">
            <a:solidFill>
              <a:schemeClr val="accent2">
                <a:lumMod val="60000"/>
                <a:lumOff val="40000"/>
              </a:schemeClr>
            </a:solidFill>
          </a:ln>
        </p:spPr>
        <p:txBody>
          <a:bodyPr/>
          <a:lstStyle/>
          <a:p>
            <a:r>
              <a:rPr lang="en-US" dirty="0" smtClean="0">
                <a:solidFill>
                  <a:schemeClr val="accent2">
                    <a:lumMod val="75000"/>
                  </a:schemeClr>
                </a:solidFill>
                <a:latin typeface="Segoe UI Light" pitchFamily="34" charset="0"/>
              </a:rPr>
              <a:t>Important knowledge</a:t>
            </a:r>
            <a:endParaRPr lang="ru-RU" dirty="0">
              <a:solidFill>
                <a:schemeClr val="accent2">
                  <a:lumMod val="75000"/>
                </a:schemeClr>
              </a:solidFill>
              <a:latin typeface="Segoe UI Light" pitchFamily="34" charset="0"/>
            </a:endParaRPr>
          </a:p>
        </p:txBody>
      </p:sp>
      <p:sp>
        <p:nvSpPr>
          <p:cNvPr id="3" name="Подзаголовок 2"/>
          <p:cNvSpPr>
            <a:spLocks noGrp="1"/>
          </p:cNvSpPr>
          <p:nvPr>
            <p:ph type="subTitle" idx="1"/>
          </p:nvPr>
        </p:nvSpPr>
        <p:spPr>
          <a:xfrm>
            <a:off x="179511" y="1669105"/>
            <a:ext cx="8856985" cy="4979095"/>
          </a:xfrm>
          <a:solidFill>
            <a:schemeClr val="accent2">
              <a:lumMod val="40000"/>
              <a:lumOff val="60000"/>
              <a:alpha val="35000"/>
            </a:schemeClr>
          </a:solidFill>
          <a:effectLst>
            <a:softEdge rad="88900"/>
          </a:effectLst>
        </p:spPr>
        <p:txBody>
          <a:bodyPr>
            <a:normAutofit/>
          </a:bodyPr>
          <a:lstStyle/>
          <a:p>
            <a:pPr algn="l"/>
            <a:r>
              <a:rPr lang="en-US" sz="2800" dirty="0" smtClean="0">
                <a:solidFill>
                  <a:schemeClr val="accent2">
                    <a:lumMod val="75000"/>
                  </a:schemeClr>
                </a:solidFill>
                <a:latin typeface="Segoe UI Light" pitchFamily="34" charset="0"/>
              </a:rPr>
              <a:t>   </a:t>
            </a:r>
            <a:r>
              <a:rPr lang="ru-RU" sz="2800" dirty="0" smtClean="0">
                <a:solidFill>
                  <a:schemeClr val="accent2">
                    <a:lumMod val="75000"/>
                  </a:schemeClr>
                </a:solidFill>
                <a:latin typeface="Segoe UI Light" pitchFamily="34" charset="0"/>
              </a:rPr>
              <a:t>1. </a:t>
            </a:r>
            <a:r>
              <a:rPr lang="en-US" sz="2800" dirty="0" smtClean="0">
                <a:solidFill>
                  <a:schemeClr val="accent2">
                    <a:lumMod val="75000"/>
                  </a:schemeClr>
                </a:solidFill>
                <a:latin typeface="Segoe UI Light" pitchFamily="34" charset="0"/>
              </a:rPr>
              <a:t>SUICA and PASMO cards      </a:t>
            </a:r>
            <a:r>
              <a:rPr lang="ru-RU" sz="2800" dirty="0" smtClean="0">
                <a:solidFill>
                  <a:schemeClr val="accent2">
                    <a:lumMod val="75000"/>
                  </a:schemeClr>
                </a:solidFill>
                <a:latin typeface="Segoe UI Light" pitchFamily="34" charset="0"/>
              </a:rPr>
              <a:t>     </a:t>
            </a:r>
            <a:r>
              <a:rPr lang="en-US" sz="2800" dirty="0" smtClean="0">
                <a:solidFill>
                  <a:schemeClr val="accent2">
                    <a:lumMod val="75000"/>
                  </a:schemeClr>
                </a:solidFill>
                <a:latin typeface="Segoe UI Light" pitchFamily="34" charset="0"/>
              </a:rPr>
              <a:t>2</a:t>
            </a:r>
            <a:r>
              <a:rPr lang="ru-RU" sz="2800" dirty="0" smtClean="0">
                <a:solidFill>
                  <a:schemeClr val="accent2">
                    <a:lumMod val="75000"/>
                  </a:schemeClr>
                </a:solidFill>
                <a:latin typeface="Segoe UI Light" pitchFamily="34" charset="0"/>
              </a:rPr>
              <a:t>.</a:t>
            </a:r>
            <a:r>
              <a:rPr lang="en-US" sz="2800" dirty="0" smtClean="0">
                <a:solidFill>
                  <a:schemeClr val="accent2">
                    <a:lumMod val="75000"/>
                  </a:schemeClr>
                </a:solidFill>
                <a:latin typeface="Segoe UI Light" pitchFamily="34" charset="0"/>
              </a:rPr>
              <a:t> Tokyo street map</a:t>
            </a:r>
          </a:p>
          <a:p>
            <a:pPr algn="l"/>
            <a:endParaRPr lang="en-US" sz="2800" dirty="0">
              <a:solidFill>
                <a:schemeClr val="accent2">
                  <a:lumMod val="75000"/>
                </a:schemeClr>
              </a:solidFill>
              <a:latin typeface="Segoe UI Light" pitchFamily="34" charset="0"/>
            </a:endParaRPr>
          </a:p>
          <a:p>
            <a:pPr algn="l"/>
            <a:endParaRPr lang="en-US" sz="2800" dirty="0" smtClean="0">
              <a:solidFill>
                <a:schemeClr val="accent2">
                  <a:lumMod val="75000"/>
                </a:schemeClr>
              </a:solidFill>
              <a:latin typeface="Segoe UI Light" pitchFamily="34" charset="0"/>
            </a:endParaRPr>
          </a:p>
          <a:p>
            <a:pPr algn="l"/>
            <a:endParaRPr lang="en-US" sz="2800" dirty="0">
              <a:solidFill>
                <a:schemeClr val="accent2">
                  <a:lumMod val="75000"/>
                </a:schemeClr>
              </a:solidFill>
              <a:latin typeface="Segoe UI Light" pitchFamily="34" charset="0"/>
            </a:endParaRPr>
          </a:p>
          <a:p>
            <a:pPr algn="l"/>
            <a:r>
              <a:rPr lang="en-US" sz="2800" dirty="0" smtClean="0">
                <a:solidFill>
                  <a:schemeClr val="accent2">
                    <a:lumMod val="75000"/>
                  </a:schemeClr>
                </a:solidFill>
                <a:latin typeface="Segoe UI Light" pitchFamily="34" charset="0"/>
              </a:rPr>
              <a:t>   </a:t>
            </a:r>
          </a:p>
          <a:p>
            <a:pPr algn="l"/>
            <a:r>
              <a:rPr lang="ru-RU" sz="2800" dirty="0" smtClean="0">
                <a:solidFill>
                  <a:schemeClr val="accent2">
                    <a:lumMod val="75000"/>
                  </a:schemeClr>
                </a:solidFill>
                <a:latin typeface="Segoe UI Light" pitchFamily="34" charset="0"/>
              </a:rPr>
              <a:t>   3.</a:t>
            </a:r>
            <a:r>
              <a:rPr lang="en-US" sz="2800" dirty="0" smtClean="0">
                <a:solidFill>
                  <a:schemeClr val="accent2">
                    <a:lumMod val="75000"/>
                  </a:schemeClr>
                </a:solidFill>
                <a:latin typeface="Segoe UI Light" pitchFamily="34" charset="0"/>
              </a:rPr>
              <a:t>Map of the</a:t>
            </a:r>
          </a:p>
          <a:p>
            <a:pPr algn="l"/>
            <a:r>
              <a:rPr lang="en-US" sz="2800" dirty="0">
                <a:solidFill>
                  <a:schemeClr val="accent2">
                    <a:lumMod val="75000"/>
                  </a:schemeClr>
                </a:solidFill>
                <a:latin typeface="Segoe UI Light" pitchFamily="34" charset="0"/>
              </a:rPr>
              <a:t> </a:t>
            </a:r>
            <a:r>
              <a:rPr lang="en-US" sz="2800" dirty="0" smtClean="0">
                <a:solidFill>
                  <a:schemeClr val="accent2">
                    <a:lumMod val="75000"/>
                  </a:schemeClr>
                </a:solidFill>
                <a:latin typeface="Segoe UI Light" pitchFamily="34" charset="0"/>
              </a:rPr>
              <a:t>  Tokyo </a:t>
            </a:r>
          </a:p>
          <a:p>
            <a:pPr algn="l"/>
            <a:r>
              <a:rPr lang="en-US" sz="2800" dirty="0">
                <a:solidFill>
                  <a:schemeClr val="accent2">
                    <a:lumMod val="75000"/>
                  </a:schemeClr>
                </a:solidFill>
                <a:latin typeface="Segoe UI Light" pitchFamily="34" charset="0"/>
              </a:rPr>
              <a:t> </a:t>
            </a:r>
            <a:r>
              <a:rPr lang="en-US" sz="2800" dirty="0" smtClean="0">
                <a:solidFill>
                  <a:schemeClr val="accent2">
                    <a:lumMod val="75000"/>
                  </a:schemeClr>
                </a:solidFill>
                <a:latin typeface="Segoe UI Light" pitchFamily="34" charset="0"/>
              </a:rPr>
              <a:t>  subway </a:t>
            </a:r>
          </a:p>
          <a:p>
            <a:pPr algn="l"/>
            <a:r>
              <a:rPr lang="en-US" sz="2800" dirty="0">
                <a:solidFill>
                  <a:schemeClr val="accent2">
                    <a:lumMod val="75000"/>
                  </a:schemeClr>
                </a:solidFill>
                <a:latin typeface="Segoe UI Light" pitchFamily="34" charset="0"/>
              </a:rPr>
              <a:t> </a:t>
            </a:r>
            <a:r>
              <a:rPr lang="en-US" sz="2800" dirty="0" smtClean="0">
                <a:solidFill>
                  <a:schemeClr val="accent2">
                    <a:lumMod val="75000"/>
                  </a:schemeClr>
                </a:solidFill>
                <a:latin typeface="Segoe UI Light" pitchFamily="34" charset="0"/>
              </a:rPr>
              <a:t>  system</a:t>
            </a:r>
          </a:p>
        </p:txBody>
      </p:sp>
      <p:pic>
        <p:nvPicPr>
          <p:cNvPr id="2050" name="Picture 2" descr="https://sun9-52.userapi.com/impf/yMM-LQiCHyQh5EbbVXD5MkcmNnwPHhRYky-3TA/rOlqk5lqgLU.jpg?size=768x226&amp;quality=96&amp;proxy=1&amp;sign=92aa28dd3134e97c5027dd980b740e16&amp;type=album"/>
          <p:cNvPicPr>
            <a:picLocks noChangeAspect="1" noChangeArrowheads="1"/>
          </p:cNvPicPr>
          <p:nvPr/>
        </p:nvPicPr>
        <p:blipFill rotWithShape="1">
          <a:blip r:embed="rId3">
            <a:extLst>
              <a:ext uri="{28A0092B-C50C-407E-A947-70E740481C1C}">
                <a14:useLocalDpi xmlns:a14="http://schemas.microsoft.com/office/drawing/2010/main" val="0"/>
              </a:ext>
            </a:extLst>
          </a:blip>
          <a:srcRect l="2376" r="2376"/>
          <a:stretch/>
        </p:blipFill>
        <p:spPr bwMode="auto">
          <a:xfrm>
            <a:off x="467543" y="2132856"/>
            <a:ext cx="4953889" cy="162168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2058" name="Picture 10" descr="https://sun9-54.userapi.com/impf/gpGqAR4q7t3u_AeSA3P647vokMxHdvezcg9y-w/dhaOUIPDB0Y.jpg?size=736x981&amp;quality=96&amp;proxy=1&amp;sign=8a7f8a8d00ef735bba2b9155f29a8eae&amp;type=album"/>
          <p:cNvPicPr>
            <a:picLocks noChangeAspect="1" noChangeArrowheads="1"/>
          </p:cNvPicPr>
          <p:nvPr/>
        </p:nvPicPr>
        <p:blipFill rotWithShape="1">
          <a:blip r:embed="rId4">
            <a:extLst>
              <a:ext uri="{28A0092B-C50C-407E-A947-70E740481C1C}">
                <a14:useLocalDpi xmlns:a14="http://schemas.microsoft.com/office/drawing/2010/main" val="0"/>
              </a:ext>
            </a:extLst>
          </a:blip>
          <a:srcRect l="257" t="3079" r="257" b="3079"/>
          <a:stretch/>
        </p:blipFill>
        <p:spPr bwMode="auto">
          <a:xfrm>
            <a:off x="5508104" y="2132856"/>
            <a:ext cx="3304399" cy="451534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2060" name="Picture 12" descr="https://sun9-63.userapi.com/impf/Vln8ggZ_S_j8ZJ5H7TfTq6meZ8xNl6lH_q3caQ/p6sYVGXl8X0.jpg?size=700x700&amp;quality=96&amp;proxy=1&amp;sign=e68e5d9a00c3104f944eac5c7729c09d&amp;type=alb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76" y="3782544"/>
            <a:ext cx="2865657" cy="286565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13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1000"/>
                                        <p:tgtEl>
                                          <p:spTgt spid="2050"/>
                                        </p:tgtEl>
                                      </p:cBhvr>
                                    </p:animEffect>
                                    <p:anim calcmode="lin" valueType="num">
                                      <p:cBhvr>
                                        <p:cTn id="14" dur="1000" fill="hold"/>
                                        <p:tgtEl>
                                          <p:spTgt spid="2050"/>
                                        </p:tgtEl>
                                        <p:attrNameLst>
                                          <p:attrName>ppt_x</p:attrName>
                                        </p:attrNameLst>
                                      </p:cBhvr>
                                      <p:tavLst>
                                        <p:tav tm="0">
                                          <p:val>
                                            <p:strVal val="#ppt_x"/>
                                          </p:val>
                                        </p:tav>
                                        <p:tav tm="100000">
                                          <p:val>
                                            <p:strVal val="#ppt_x"/>
                                          </p:val>
                                        </p:tav>
                                      </p:tavLst>
                                    </p:anim>
                                    <p:anim calcmode="lin" valueType="num">
                                      <p:cBhvr>
                                        <p:cTn id="15" dur="1000" fill="hold"/>
                                        <p:tgtEl>
                                          <p:spTgt spid="205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060"/>
                                        </p:tgtEl>
                                        <p:attrNameLst>
                                          <p:attrName>style.visibility</p:attrName>
                                        </p:attrNameLst>
                                      </p:cBhvr>
                                      <p:to>
                                        <p:strVal val="visible"/>
                                      </p:to>
                                    </p:set>
                                    <p:animEffect transition="in" filter="fade">
                                      <p:cBhvr>
                                        <p:cTn id="18" dur="1000"/>
                                        <p:tgtEl>
                                          <p:spTgt spid="2060"/>
                                        </p:tgtEl>
                                      </p:cBhvr>
                                    </p:animEffect>
                                    <p:anim calcmode="lin" valueType="num">
                                      <p:cBhvr>
                                        <p:cTn id="19" dur="1000" fill="hold"/>
                                        <p:tgtEl>
                                          <p:spTgt spid="2060"/>
                                        </p:tgtEl>
                                        <p:attrNameLst>
                                          <p:attrName>ppt_x</p:attrName>
                                        </p:attrNameLst>
                                      </p:cBhvr>
                                      <p:tavLst>
                                        <p:tav tm="0">
                                          <p:val>
                                            <p:strVal val="#ppt_x"/>
                                          </p:val>
                                        </p:tav>
                                        <p:tav tm="100000">
                                          <p:val>
                                            <p:strVal val="#ppt_x"/>
                                          </p:val>
                                        </p:tav>
                                      </p:tavLst>
                                    </p:anim>
                                    <p:anim calcmode="lin" valueType="num">
                                      <p:cBhvr>
                                        <p:cTn id="20" dur="1000" fill="hold"/>
                                        <p:tgtEl>
                                          <p:spTgt spid="206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058"/>
                                        </p:tgtEl>
                                        <p:attrNameLst>
                                          <p:attrName>style.visibility</p:attrName>
                                        </p:attrNameLst>
                                      </p:cBhvr>
                                      <p:to>
                                        <p:strVal val="visible"/>
                                      </p:to>
                                    </p:set>
                                    <p:animEffect transition="in" filter="fade">
                                      <p:cBhvr>
                                        <p:cTn id="23" dur="1000"/>
                                        <p:tgtEl>
                                          <p:spTgt spid="2058"/>
                                        </p:tgtEl>
                                      </p:cBhvr>
                                    </p:animEffect>
                                    <p:anim calcmode="lin" valueType="num">
                                      <p:cBhvr>
                                        <p:cTn id="24" dur="1000" fill="hold"/>
                                        <p:tgtEl>
                                          <p:spTgt spid="2058"/>
                                        </p:tgtEl>
                                        <p:attrNameLst>
                                          <p:attrName>ppt_x</p:attrName>
                                        </p:attrNameLst>
                                      </p:cBhvr>
                                      <p:tavLst>
                                        <p:tav tm="0">
                                          <p:val>
                                            <p:strVal val="#ppt_x"/>
                                          </p:val>
                                        </p:tav>
                                        <p:tav tm="100000">
                                          <p:val>
                                            <p:strVal val="#ppt_x"/>
                                          </p:val>
                                        </p:tav>
                                      </p:tavLst>
                                    </p:anim>
                                    <p:anim calcmode="lin" valueType="num">
                                      <p:cBhvr>
                                        <p:cTn id="25" dur="1000" fill="hold"/>
                                        <p:tgtEl>
                                          <p:spTgt spid="205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anim calcmode="lin" valueType="num">
                                      <p:cBhvr>
                                        <p:cTn id="3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1000"/>
                                        <p:tgtEl>
                                          <p:spTgt spid="3">
                                            <p:txEl>
                                              <p:pRg st="6" end="6"/>
                                            </p:txEl>
                                          </p:spTgt>
                                        </p:tgtEl>
                                      </p:cBhvr>
                                    </p:animEffect>
                                    <p:anim calcmode="lin" valueType="num">
                                      <p:cBhvr>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Users\User\Desktop\sak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769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922114"/>
          </a:xfrm>
          <a:solidFill>
            <a:schemeClr val="accent2">
              <a:lumMod val="40000"/>
              <a:lumOff val="60000"/>
              <a:alpha val="35000"/>
            </a:schemeClr>
          </a:solidFill>
          <a:ln w="15875" cmpd="sng">
            <a:solidFill>
              <a:schemeClr val="accent2">
                <a:lumMod val="60000"/>
                <a:lumOff val="40000"/>
              </a:schemeClr>
            </a:solidFill>
          </a:ln>
        </p:spPr>
        <p:txBody>
          <a:bodyPr/>
          <a:lstStyle/>
          <a:p>
            <a:r>
              <a:rPr lang="en-US" dirty="0" smtClean="0">
                <a:solidFill>
                  <a:schemeClr val="accent2">
                    <a:lumMod val="75000"/>
                  </a:schemeClr>
                </a:solidFill>
                <a:latin typeface="Segoe UI Light" pitchFamily="34" charset="0"/>
              </a:rPr>
              <a:t>Climate and nature</a:t>
            </a:r>
            <a:endParaRPr lang="ru-RU" dirty="0">
              <a:solidFill>
                <a:schemeClr val="accent2">
                  <a:lumMod val="75000"/>
                </a:schemeClr>
              </a:solidFill>
              <a:latin typeface="Segoe UI Light" pitchFamily="34" charset="0"/>
            </a:endParaRPr>
          </a:p>
        </p:txBody>
      </p:sp>
      <p:sp>
        <p:nvSpPr>
          <p:cNvPr id="3" name="Объект 2"/>
          <p:cNvSpPr>
            <a:spLocks noGrp="1"/>
          </p:cNvSpPr>
          <p:nvPr>
            <p:ph idx="1"/>
          </p:nvPr>
        </p:nvSpPr>
        <p:spPr>
          <a:xfrm>
            <a:off x="323528" y="1412776"/>
            <a:ext cx="8496944" cy="5445224"/>
          </a:xfrm>
          <a:solidFill>
            <a:schemeClr val="accent2">
              <a:lumMod val="40000"/>
              <a:lumOff val="60000"/>
              <a:alpha val="35000"/>
            </a:schemeClr>
          </a:solidFill>
          <a:ln w="15875" cmpd="sng">
            <a:noFill/>
          </a:ln>
          <a:effectLst>
            <a:softEdge rad="63500"/>
          </a:effectLst>
        </p:spPr>
        <p:txBody>
          <a:bodyPr>
            <a:normAutofit/>
          </a:bodyPr>
          <a:lstStyle/>
          <a:p>
            <a:pPr marL="0" indent="0">
              <a:buNone/>
            </a:pPr>
            <a:r>
              <a:rPr lang="en-US" sz="2800" dirty="0">
                <a:solidFill>
                  <a:schemeClr val="accent2">
                    <a:lumMod val="75000"/>
                  </a:schemeClr>
                </a:solidFill>
                <a:latin typeface="Segoe UI Light" pitchFamily="34" charset="0"/>
              </a:rPr>
              <a:t>Tokyo has a humid subtropical climate with hot summers and mild winters with cool spells. Due to its geographical position Tokyo sees typhoons every year, though </a:t>
            </a:r>
            <a:r>
              <a:rPr lang="en-US" sz="2800" dirty="0" smtClean="0">
                <a:solidFill>
                  <a:schemeClr val="accent2">
                    <a:lumMod val="75000"/>
                  </a:schemeClr>
                </a:solidFill>
                <a:latin typeface="Segoe UI Light" pitchFamily="34" charset="0"/>
              </a:rPr>
              <a:t>they </a:t>
            </a:r>
            <a:r>
              <a:rPr lang="en-US" sz="2800" dirty="0">
                <a:solidFill>
                  <a:schemeClr val="accent2">
                    <a:lumMod val="75000"/>
                  </a:schemeClr>
                </a:solidFill>
                <a:latin typeface="Segoe UI Light" pitchFamily="34" charset="0"/>
              </a:rPr>
              <a:t>are not very strong</a:t>
            </a:r>
            <a:r>
              <a:rPr lang="en-US" sz="2800" dirty="0" smtClean="0">
                <a:solidFill>
                  <a:schemeClr val="accent2">
                    <a:lumMod val="75000"/>
                  </a:schemeClr>
                </a:solidFill>
                <a:latin typeface="Segoe UI Light" pitchFamily="34" charset="0"/>
              </a:rPr>
              <a:t>.</a:t>
            </a:r>
            <a:r>
              <a:rPr lang="ru-RU" sz="2800" dirty="0" smtClean="0">
                <a:solidFill>
                  <a:schemeClr val="accent2">
                    <a:lumMod val="75000"/>
                  </a:schemeClr>
                </a:solidFill>
                <a:latin typeface="Segoe UI Light" pitchFamily="34" charset="0"/>
              </a:rPr>
              <a:t>               </a:t>
            </a:r>
            <a:endParaRPr lang="en-US" sz="2800" dirty="0" smtClean="0">
              <a:solidFill>
                <a:schemeClr val="accent2">
                  <a:lumMod val="75000"/>
                </a:schemeClr>
              </a:solidFill>
              <a:latin typeface="Segoe UI Light" pitchFamily="34" charset="0"/>
            </a:endParaRPr>
          </a:p>
          <a:p>
            <a:pPr marL="0" indent="0">
              <a:buNone/>
            </a:pPr>
            <a:endParaRPr lang="en-US" sz="2800" dirty="0">
              <a:solidFill>
                <a:schemeClr val="accent2">
                  <a:lumMod val="75000"/>
                </a:schemeClr>
              </a:solidFill>
              <a:latin typeface="Segoe UI Light" pitchFamily="34" charset="0"/>
            </a:endParaRPr>
          </a:p>
          <a:p>
            <a:pPr marL="0" indent="0">
              <a:buNone/>
            </a:pPr>
            <a:r>
              <a:rPr lang="en-US" sz="2800" dirty="0" smtClean="0">
                <a:solidFill>
                  <a:schemeClr val="accent2">
                    <a:lumMod val="75000"/>
                  </a:schemeClr>
                </a:solidFill>
                <a:latin typeface="Segoe UI Light" pitchFamily="34" charset="0"/>
              </a:rPr>
              <a:t>                                                                 Todoroki                       </a:t>
            </a:r>
          </a:p>
          <a:p>
            <a:pPr marL="0" indent="0">
              <a:buNone/>
            </a:pPr>
            <a:r>
              <a:rPr lang="en-US" sz="2800" dirty="0">
                <a:solidFill>
                  <a:schemeClr val="accent2">
                    <a:lumMod val="75000"/>
                  </a:schemeClr>
                </a:solidFill>
                <a:latin typeface="Segoe UI Light" pitchFamily="34" charset="0"/>
              </a:rPr>
              <a:t> </a:t>
            </a:r>
            <a:r>
              <a:rPr lang="en-US" sz="2800" dirty="0" smtClean="0">
                <a:solidFill>
                  <a:schemeClr val="accent2">
                    <a:lumMod val="75000"/>
                  </a:schemeClr>
                </a:solidFill>
                <a:latin typeface="Segoe UI Light" pitchFamily="34" charset="0"/>
              </a:rPr>
              <a:t>                                                                 Valley</a:t>
            </a:r>
            <a:endParaRPr lang="ru-RU" sz="2800" dirty="0">
              <a:solidFill>
                <a:schemeClr val="accent2">
                  <a:lumMod val="75000"/>
                </a:schemeClr>
              </a:solidFill>
              <a:latin typeface="Segoe UI Light" pitchFamily="34" charset="0"/>
            </a:endParaRPr>
          </a:p>
        </p:txBody>
      </p:sp>
      <p:pic>
        <p:nvPicPr>
          <p:cNvPr id="5122" name="Picture 2" descr="https://sun9-1.userapi.com/impf/PmQVe59iM7x341gYIXzAbiEUvyk6jWkGtl-M6A/xP1JfiorHSw.jpg?size=736x441&amp;quality=96&amp;proxy=1&amp;sign=32c7e624926aa56e991074653c3fc883&amp;type=alb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284984"/>
            <a:ext cx="5610508" cy="336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815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1000"/>
                                        <p:tgtEl>
                                          <p:spTgt spid="5122"/>
                                        </p:tgtEl>
                                      </p:cBhvr>
                                    </p:animEffect>
                                    <p:anim calcmode="lin" valueType="num">
                                      <p:cBhvr>
                                        <p:cTn id="14" dur="1000" fill="hold"/>
                                        <p:tgtEl>
                                          <p:spTgt spid="5122"/>
                                        </p:tgtEl>
                                        <p:attrNameLst>
                                          <p:attrName>ppt_x</p:attrName>
                                        </p:attrNameLst>
                                      </p:cBhvr>
                                      <p:tavLst>
                                        <p:tav tm="0">
                                          <p:val>
                                            <p:strVal val="#ppt_x"/>
                                          </p:val>
                                        </p:tav>
                                        <p:tav tm="100000">
                                          <p:val>
                                            <p:strVal val="#ppt_x"/>
                                          </p:val>
                                        </p:tav>
                                      </p:tavLst>
                                    </p:anim>
                                    <p:anim calcmode="lin" valueType="num">
                                      <p:cBhvr>
                                        <p:cTn id="15" dur="1000" fill="hold"/>
                                        <p:tgtEl>
                                          <p:spTgt spid="512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C:\Users\User\Desktop\sak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769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539552" y="274638"/>
            <a:ext cx="8147248" cy="1143000"/>
          </a:xfrm>
          <a:solidFill>
            <a:schemeClr val="accent2">
              <a:lumMod val="40000"/>
              <a:lumOff val="60000"/>
              <a:alpha val="35000"/>
            </a:schemeClr>
          </a:solidFill>
          <a:ln w="15875" cmpd="sng">
            <a:solidFill>
              <a:schemeClr val="accent2">
                <a:lumMod val="60000"/>
                <a:lumOff val="40000"/>
              </a:schemeClr>
            </a:solidFill>
          </a:ln>
        </p:spPr>
        <p:txBody>
          <a:bodyPr/>
          <a:lstStyle/>
          <a:p>
            <a:r>
              <a:rPr lang="en-US" dirty="0" smtClean="0">
                <a:solidFill>
                  <a:schemeClr val="accent2">
                    <a:lumMod val="75000"/>
                  </a:schemeClr>
                </a:solidFill>
                <a:latin typeface="Segoe UI Light" pitchFamily="34" charset="0"/>
              </a:rPr>
              <a:t>Cherry blossoms</a:t>
            </a:r>
            <a:endParaRPr lang="ru-RU" dirty="0">
              <a:solidFill>
                <a:schemeClr val="accent2">
                  <a:lumMod val="75000"/>
                </a:schemeClr>
              </a:solidFill>
              <a:latin typeface="Segoe UI Light" pitchFamily="34" charset="0"/>
            </a:endParaRPr>
          </a:p>
        </p:txBody>
      </p:sp>
      <p:sp>
        <p:nvSpPr>
          <p:cNvPr id="3" name="Объект 2"/>
          <p:cNvSpPr>
            <a:spLocks noGrp="1"/>
          </p:cNvSpPr>
          <p:nvPr>
            <p:ph idx="1"/>
          </p:nvPr>
        </p:nvSpPr>
        <p:spPr>
          <a:xfrm>
            <a:off x="612775" y="1600200"/>
            <a:ext cx="7919665" cy="4525963"/>
          </a:xfrm>
          <a:solidFill>
            <a:schemeClr val="accent2">
              <a:lumMod val="40000"/>
              <a:lumOff val="60000"/>
              <a:alpha val="35000"/>
            </a:schemeClr>
          </a:solidFill>
          <a:effectLst>
            <a:softEdge rad="50800"/>
          </a:effectLst>
        </p:spPr>
        <p:txBody>
          <a:bodyPr/>
          <a:lstStyle/>
          <a:p>
            <a:pPr marL="0" indent="0">
              <a:buNone/>
            </a:pPr>
            <a:r>
              <a:rPr lang="en-US" dirty="0" smtClean="0">
                <a:solidFill>
                  <a:schemeClr val="accent2">
                    <a:lumMod val="75000"/>
                  </a:schemeClr>
                </a:solidFill>
                <a:latin typeface="Segoe UI Light" pitchFamily="34" charset="0"/>
              </a:rPr>
              <a:t>The </a:t>
            </a:r>
            <a:r>
              <a:rPr lang="en-US" dirty="0">
                <a:solidFill>
                  <a:schemeClr val="accent2">
                    <a:lumMod val="75000"/>
                  </a:schemeClr>
                </a:solidFill>
                <a:latin typeface="Segoe UI Light" pitchFamily="34" charset="0"/>
              </a:rPr>
              <a:t>cherry blossom is the national symbol of </a:t>
            </a:r>
            <a:r>
              <a:rPr lang="en-US" dirty="0" smtClean="0">
                <a:solidFill>
                  <a:schemeClr val="accent2">
                    <a:lumMod val="75000"/>
                  </a:schemeClr>
                </a:solidFill>
                <a:latin typeface="Segoe UI Light" pitchFamily="34" charset="0"/>
              </a:rPr>
              <a:t>Japan.</a:t>
            </a:r>
            <a:endParaRPr lang="ru-RU" dirty="0">
              <a:solidFill>
                <a:schemeClr val="accent2">
                  <a:lumMod val="75000"/>
                </a:schemeClr>
              </a:solidFill>
              <a:latin typeface="Segoe UI Light" pitchFamily="34" charset="0"/>
            </a:endParaRPr>
          </a:p>
        </p:txBody>
      </p:sp>
      <p:sp>
        <p:nvSpPr>
          <p:cNvPr id="4" name="AutoShape 2" descr="https://get.wallhere.com/photo/cherry-blossom-Japan-light-pink-sakura-water-1839719.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get.wallhere.com/photo/cherry-blossom-Japan-light-pink-sakura-water-1839719.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2645373"/>
            <a:ext cx="5446397" cy="3888432"/>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2" name="Picture 8" descr="https://i.pinimg.com/originals/98/8e/f5/988ef5841022251ac0a770b755d5d4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2645373"/>
            <a:ext cx="3027517" cy="390307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12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1000"/>
                                        <p:tgtEl>
                                          <p:spTgt spid="3">
                                            <p:bg/>
                                          </p:spTgt>
                                        </p:tgtEl>
                                      </p:cBhvr>
                                    </p:animEffect>
                                    <p:anim calcmode="lin" valueType="num">
                                      <p:cBhvr>
                                        <p:cTn id="14" dur="1000" fill="hold"/>
                                        <p:tgtEl>
                                          <p:spTgt spid="3">
                                            <p:bg/>
                                          </p:spTgt>
                                        </p:tgtEl>
                                        <p:attrNameLst>
                                          <p:attrName>ppt_x</p:attrName>
                                        </p:attrNameLst>
                                      </p:cBhvr>
                                      <p:tavLst>
                                        <p:tav tm="0">
                                          <p:val>
                                            <p:strVal val="#ppt_x"/>
                                          </p:val>
                                        </p:tav>
                                        <p:tav tm="100000">
                                          <p:val>
                                            <p:strVal val="#ppt_x"/>
                                          </p:val>
                                        </p:tav>
                                      </p:tavLst>
                                    </p:anim>
                                    <p:anim calcmode="lin" valueType="num">
                                      <p:cBhvr>
                                        <p:cTn id="15"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149"/>
                                        </p:tgtEl>
                                        <p:attrNameLst>
                                          <p:attrName>style.visibility</p:attrName>
                                        </p:attrNameLst>
                                      </p:cBhvr>
                                      <p:to>
                                        <p:strVal val="visible"/>
                                      </p:to>
                                    </p:set>
                                    <p:animEffect transition="in" filter="fade">
                                      <p:cBhvr>
                                        <p:cTn id="25" dur="1000"/>
                                        <p:tgtEl>
                                          <p:spTgt spid="6149"/>
                                        </p:tgtEl>
                                      </p:cBhvr>
                                    </p:animEffect>
                                    <p:anim calcmode="lin" valueType="num">
                                      <p:cBhvr>
                                        <p:cTn id="26" dur="1000" fill="hold"/>
                                        <p:tgtEl>
                                          <p:spTgt spid="6149"/>
                                        </p:tgtEl>
                                        <p:attrNameLst>
                                          <p:attrName>ppt_x</p:attrName>
                                        </p:attrNameLst>
                                      </p:cBhvr>
                                      <p:tavLst>
                                        <p:tav tm="0">
                                          <p:val>
                                            <p:strVal val="#ppt_x"/>
                                          </p:val>
                                        </p:tav>
                                        <p:tav tm="100000">
                                          <p:val>
                                            <p:strVal val="#ppt_x"/>
                                          </p:val>
                                        </p:tav>
                                      </p:tavLst>
                                    </p:anim>
                                    <p:anim calcmode="lin" valueType="num">
                                      <p:cBhvr>
                                        <p:cTn id="27" dur="1000" fill="hold"/>
                                        <p:tgtEl>
                                          <p:spTgt spid="614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152"/>
                                        </p:tgtEl>
                                        <p:attrNameLst>
                                          <p:attrName>style.visibility</p:attrName>
                                        </p:attrNameLst>
                                      </p:cBhvr>
                                      <p:to>
                                        <p:strVal val="visible"/>
                                      </p:to>
                                    </p:set>
                                    <p:animEffect transition="in" filter="fade">
                                      <p:cBhvr>
                                        <p:cTn id="31" dur="1000"/>
                                        <p:tgtEl>
                                          <p:spTgt spid="6152"/>
                                        </p:tgtEl>
                                      </p:cBhvr>
                                    </p:animEffect>
                                    <p:anim calcmode="lin" valueType="num">
                                      <p:cBhvr>
                                        <p:cTn id="32" dur="1000" fill="hold"/>
                                        <p:tgtEl>
                                          <p:spTgt spid="6152"/>
                                        </p:tgtEl>
                                        <p:attrNameLst>
                                          <p:attrName>ppt_x</p:attrName>
                                        </p:attrNameLst>
                                      </p:cBhvr>
                                      <p:tavLst>
                                        <p:tav tm="0">
                                          <p:val>
                                            <p:strVal val="#ppt_x"/>
                                          </p:val>
                                        </p:tav>
                                        <p:tav tm="100000">
                                          <p:val>
                                            <p:strVal val="#ppt_x"/>
                                          </p:val>
                                        </p:tav>
                                      </p:tavLst>
                                    </p:anim>
                                    <p:anim calcmode="lin" valueType="num">
                                      <p:cBhvr>
                                        <p:cTn id="33" dur="1000" fill="hold"/>
                                        <p:tgtEl>
                                          <p:spTgt spid="6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76872"/>
            <a:ext cx="8229600" cy="1143000"/>
          </a:xfrm>
        </p:spPr>
        <p:txBody>
          <a:bodyPr>
            <a:normAutofit fontScale="90000"/>
          </a:bodyPr>
          <a:lstStyle/>
          <a:p>
            <a:r>
              <a:rPr lang="en-US" b="1" i="1" dirty="0" smtClean="0">
                <a:solidFill>
                  <a:schemeClr val="bg2">
                    <a:lumMod val="25000"/>
                  </a:schemeClr>
                </a:solidFill>
                <a:latin typeface="Segoe Script" panose="020B0504020000000003" pitchFamily="34" charset="0"/>
              </a:rPr>
              <a:t>Thank you for your attention!</a:t>
            </a:r>
            <a:endParaRPr lang="ru-RU" b="1" i="1" dirty="0">
              <a:solidFill>
                <a:schemeClr val="bg2">
                  <a:lumMod val="25000"/>
                </a:schemeClr>
              </a:solidFill>
              <a:latin typeface="Segoe Script" panose="020B0504020000000003" pitchFamily="34" charset="0"/>
            </a:endParaRPr>
          </a:p>
        </p:txBody>
      </p:sp>
      <p:sp>
        <p:nvSpPr>
          <p:cNvPr id="3" name="Объект 2"/>
          <p:cNvSpPr>
            <a:spLocks noGrp="1"/>
          </p:cNvSpPr>
          <p:nvPr>
            <p:ph idx="1"/>
          </p:nvPr>
        </p:nvSpPr>
        <p:spPr>
          <a:xfrm>
            <a:off x="467544" y="5013176"/>
            <a:ext cx="8219256" cy="1112987"/>
          </a:xfrm>
        </p:spPr>
        <p:txBody>
          <a:bodyPr/>
          <a:lstStyle/>
          <a:p>
            <a:endParaRPr lang="ru-RU" dirty="0"/>
          </a:p>
        </p:txBody>
      </p:sp>
    </p:spTree>
    <p:extLst>
      <p:ext uri="{BB962C8B-B14F-4D97-AF65-F5344CB8AC3E}">
        <p14:creationId xmlns:p14="http://schemas.microsoft.com/office/powerpoint/2010/main" val="410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TotalTime>
  <Words>303</Words>
  <Application>Microsoft Office PowerPoint</Application>
  <PresentationFormat>Экран (4:3)</PresentationFormat>
  <Paragraphs>82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Kyoto Tokyo</vt:lpstr>
      <vt:lpstr>Kyoto - Japanese capital of culture</vt:lpstr>
      <vt:lpstr>The city of Kyoto</vt:lpstr>
      <vt:lpstr>Far from the capital</vt:lpstr>
      <vt:lpstr>The city’s history</vt:lpstr>
      <vt:lpstr>Specific features</vt:lpstr>
      <vt:lpstr>Arashiyama Bamboo Grove</vt:lpstr>
      <vt:lpstr> Fushimi Inari Shrine </vt:lpstr>
      <vt:lpstr>Tokyo − the capital of Japan</vt:lpstr>
      <vt:lpstr>The city of Tokyo</vt:lpstr>
      <vt:lpstr>Best ways to get around</vt:lpstr>
      <vt:lpstr>Important knowledge</vt:lpstr>
      <vt:lpstr>Climate and nature</vt:lpstr>
      <vt:lpstr>Cherry blossoms</vt:lpstr>
      <vt:lpstr>Thank you for your attention!</vt:lpstr>
    </vt:vector>
  </TitlesOfParts>
  <Company>Win-KosaySOFT-BEYNEU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Kate</dc:creator>
  <cp:lastModifiedBy>User</cp:lastModifiedBy>
  <cp:revision>34</cp:revision>
  <dcterms:created xsi:type="dcterms:W3CDTF">2021-01-24T19:21:29Z</dcterms:created>
  <dcterms:modified xsi:type="dcterms:W3CDTF">2021-01-27T02:36:15Z</dcterms:modified>
</cp:coreProperties>
</file>