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6F1BF-5EA4-4863-B0B9-16D48D5F8ADF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F1E43-1827-4C98-A191-3F0A1BC14D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09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9D9D6-D27A-4C8C-823C-2F2A484256A8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138B5-EE31-4EFD-88F0-666D16B5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Healthy fast food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339752" y="3645024"/>
            <a:ext cx="5112568" cy="763066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Выполнила: 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Тренина Елизавета 10А</a:t>
            </a:r>
            <a:endParaRPr lang="ru-RU" sz="2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41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272808" cy="9756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Healthy food and unhealthy food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3886200" cy="380895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3886200" cy="3712450"/>
          </a:xfrm>
        </p:spPr>
      </p:pic>
      <p:sp>
        <p:nvSpPr>
          <p:cNvPr id="3" name="Прямоугольник 2"/>
          <p:cNvSpPr/>
          <p:nvPr/>
        </p:nvSpPr>
        <p:spPr>
          <a:xfrm>
            <a:off x="4572000" y="2636912"/>
            <a:ext cx="45719" cy="20882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58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12636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Advantages and disadvantages of any diet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8690" y="1844824"/>
            <a:ext cx="36553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Advantages</a:t>
            </a:r>
            <a:r>
              <a:rPr lang="ru-RU" sz="3200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en-US" sz="3200" u="sng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 stay healthy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3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Your appearance improves</a:t>
            </a:r>
            <a:endParaRPr lang="ru-RU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1844824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Disadvantages</a:t>
            </a:r>
            <a:r>
              <a:rPr lang="ru-RU" sz="3200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Sometimes it is hard to restrain yourself from eating unhealthy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food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Gaining more weight after following a diet</a:t>
            </a:r>
            <a:endParaRPr lang="ru-RU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286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255718" cy="122413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Eating out or home-made food</a:t>
            </a:r>
            <a:endParaRPr lang="ru-RU" sz="4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775" y="4658631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Home-made hamburgers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sandwiches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640" y="2204864"/>
            <a:ext cx="3377544" cy="22516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45243" y="465468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Salads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3183210" cy="2386629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141" y="1844824"/>
            <a:ext cx="3200341" cy="3200341"/>
          </a:xfrm>
        </p:spPr>
      </p:pic>
      <p:sp>
        <p:nvSpPr>
          <p:cNvPr id="16" name="Прямоугольник 15"/>
          <p:cNvSpPr/>
          <p:nvPr/>
        </p:nvSpPr>
        <p:spPr>
          <a:xfrm>
            <a:off x="6876256" y="4581128"/>
            <a:ext cx="1368152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876256" y="465863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Home-made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spring rolls</a:t>
            </a:r>
            <a:endParaRPr lang="ru-RU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35596" y="4581128"/>
            <a:ext cx="1368152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V="1">
            <a:off x="3965223" y="4601175"/>
            <a:ext cx="1368152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54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6" grpId="0" animBg="1"/>
      <p:bldP spid="11" grpId="0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Are jobs connected with food popular nowadays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ru-RU" sz="4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3456384" cy="230540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2"/>
            <a:ext cx="3504211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21088"/>
            <a:ext cx="3419872" cy="20739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3648" y="378904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Cook</a:t>
            </a:r>
            <a:endParaRPr lang="ru-RU" sz="2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623731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Baker</a:t>
            </a:r>
            <a:endParaRPr lang="ru-RU" sz="2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124882" y="5754193"/>
            <a:ext cx="1399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Pastry cook</a:t>
            </a:r>
            <a:endParaRPr lang="ru-RU" sz="2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004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F2121"/>
      </a:accent2>
      <a:accent3>
        <a:srgbClr val="506E94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powerpointbase.com-847</Template>
  <TotalTime>613</TotalTime>
  <Words>74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Healthy fast food</vt:lpstr>
      <vt:lpstr>Healthy food and unhealthy food</vt:lpstr>
      <vt:lpstr>Advantages and disadvantages of any diet</vt:lpstr>
      <vt:lpstr>Eating out or home-made food</vt:lpstr>
      <vt:lpstr>Are jobs connected with food popular nowadays?</vt:lpstr>
    </vt:vector>
  </TitlesOfParts>
  <Company>Win-KosaySOFT-BEYNEU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</dc:creator>
  <cp:lastModifiedBy>Kate</cp:lastModifiedBy>
  <cp:revision>24</cp:revision>
  <dcterms:created xsi:type="dcterms:W3CDTF">2020-12-12T20:01:06Z</dcterms:created>
  <dcterms:modified xsi:type="dcterms:W3CDTF">2020-12-16T07:30:44Z</dcterms:modified>
</cp:coreProperties>
</file>